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65" r:id="rId1"/>
  </p:sldMasterIdLst>
  <p:notesMasterIdLst>
    <p:notesMasterId r:id="rId8"/>
  </p:notesMasterIdLst>
  <p:handoutMasterIdLst>
    <p:handoutMasterId r:id="rId9"/>
  </p:handoutMasterIdLst>
  <p:sldIdLst>
    <p:sldId id="585" r:id="rId2"/>
    <p:sldId id="586" r:id="rId3"/>
    <p:sldId id="639" r:id="rId4"/>
    <p:sldId id="641" r:id="rId5"/>
    <p:sldId id="642" r:id="rId6"/>
    <p:sldId id="640" r:id="rId7"/>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guide id="3" orient="horz" pos="1026" userDrawn="1">
          <p15:clr>
            <a:srgbClr val="A4A3A4"/>
          </p15:clr>
        </p15:guide>
        <p15:guide id="4" orient="horz" pos="3974" userDrawn="1">
          <p15:clr>
            <a:srgbClr val="A4A3A4"/>
          </p15:clr>
        </p15:guide>
        <p15:guide id="5" pos="5932" userDrawn="1">
          <p15:clr>
            <a:srgbClr val="A4A3A4"/>
          </p15:clr>
        </p15:guide>
        <p15:guide id="6" pos="308"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FF9933"/>
    <a:srgbClr val="004F49"/>
    <a:srgbClr val="009999"/>
    <a:srgbClr val="219BFF"/>
    <a:srgbClr val="FFF9F3"/>
    <a:srgbClr val="FFCB97"/>
    <a:srgbClr val="CCECFF"/>
    <a:srgbClr val="006666"/>
    <a:srgbClr val="6C12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20" autoAdjust="0"/>
    <p:restoredTop sz="94707" autoAdjust="0"/>
  </p:normalViewPr>
  <p:slideViewPr>
    <p:cSldViewPr>
      <p:cViewPr varScale="1">
        <p:scale>
          <a:sx n="80" d="100"/>
          <a:sy n="80" d="100"/>
        </p:scale>
        <p:origin x="708" y="48"/>
      </p:cViewPr>
      <p:guideLst>
        <p:guide orient="horz" pos="2160"/>
        <p:guide pos="3120"/>
        <p:guide orient="horz" pos="1026"/>
        <p:guide orient="horz" pos="3974"/>
        <p:guide pos="5932"/>
        <p:guide pos="308"/>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49" d="100"/>
          <a:sy n="49" d="100"/>
        </p:scale>
        <p:origin x="2369" y="71"/>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19413" cy="495300"/>
          </a:xfrm>
          <a:prstGeom prst="rect">
            <a:avLst/>
          </a:prstGeom>
        </p:spPr>
        <p:txBody>
          <a:bodyPr vert="horz" lIns="91381" tIns="45691" rIns="91381" bIns="4569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381" tIns="45691" rIns="91381" bIns="45691" rtlCol="0"/>
          <a:lstStyle>
            <a:lvl1pPr algn="r">
              <a:defRPr sz="1200"/>
            </a:lvl1pPr>
          </a:lstStyle>
          <a:p>
            <a:fld id="{C3B2103D-F587-4148-A8B5-884D6A25E7A2}" type="datetimeFigureOut">
              <a:rPr kumimoji="1" lang="ja-JP" altLang="en-US" smtClean="0"/>
              <a:t>2022/4/22</a:t>
            </a:fld>
            <a:endParaRPr kumimoji="1" lang="ja-JP" altLang="en-US"/>
          </a:p>
        </p:txBody>
      </p:sp>
      <p:sp>
        <p:nvSpPr>
          <p:cNvPr id="4" name="フッター プレースホルダー 3"/>
          <p:cNvSpPr>
            <a:spLocks noGrp="1"/>
          </p:cNvSpPr>
          <p:nvPr>
            <p:ph type="ftr" sz="quarter" idx="2"/>
          </p:nvPr>
        </p:nvSpPr>
        <p:spPr>
          <a:xfrm>
            <a:off x="4" y="9371014"/>
            <a:ext cx="2919413" cy="495300"/>
          </a:xfrm>
          <a:prstGeom prst="rect">
            <a:avLst/>
          </a:prstGeom>
        </p:spPr>
        <p:txBody>
          <a:bodyPr vert="horz" lIns="91381" tIns="45691" rIns="91381" bIns="4569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4"/>
            <a:ext cx="2919412" cy="495300"/>
          </a:xfrm>
          <a:prstGeom prst="rect">
            <a:avLst/>
          </a:prstGeom>
        </p:spPr>
        <p:txBody>
          <a:bodyPr vert="horz" lIns="91381" tIns="45691" rIns="91381" bIns="45691" rtlCol="0" anchor="b"/>
          <a:lstStyle>
            <a:lvl1pPr algn="r">
              <a:defRPr sz="1200"/>
            </a:lvl1pPr>
          </a:lstStyle>
          <a:p>
            <a:fld id="{00D7BD79-8C6B-41A5-9C4B-15E97847A4E6}" type="slidenum">
              <a:rPr kumimoji="1" lang="ja-JP" altLang="en-US" smtClean="0"/>
              <a:t>‹#›</a:t>
            </a:fld>
            <a:endParaRPr kumimoji="1" lang="ja-JP" altLang="en-US"/>
          </a:p>
        </p:txBody>
      </p:sp>
    </p:spTree>
    <p:extLst>
      <p:ext uri="{BB962C8B-B14F-4D97-AF65-F5344CB8AC3E}">
        <p14:creationId xmlns:p14="http://schemas.microsoft.com/office/powerpoint/2010/main" val="2560682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DD961960-D8A7-0B44-B30D-88041D1F8E14}"/>
              </a:ext>
            </a:extLst>
          </p:cNvPr>
          <p:cNvSpPr>
            <a:spLocks noGrp="1"/>
          </p:cNvSpPr>
          <p:nvPr>
            <p:ph type="hdr" sz="quarter"/>
          </p:nvPr>
        </p:nvSpPr>
        <p:spPr>
          <a:xfrm>
            <a:off x="4" y="4"/>
            <a:ext cx="2919413" cy="493713"/>
          </a:xfrm>
          <a:prstGeom prst="rect">
            <a:avLst/>
          </a:prstGeom>
        </p:spPr>
        <p:txBody>
          <a:bodyPr vert="horz" lIns="91381" tIns="45691" rIns="91381" bIns="45691" rtlCol="0"/>
          <a:lstStyle>
            <a:lvl1pPr algn="l" eaLnBrk="1" fontAlgn="auto" hangingPunct="1">
              <a:spcBef>
                <a:spcPts val="0"/>
              </a:spcBef>
              <a:spcAft>
                <a:spcPts val="0"/>
              </a:spcAft>
              <a:defRPr sz="1200">
                <a:latin typeface="+mn-lt"/>
                <a:ea typeface="+mn-ea"/>
                <a:cs typeface="+mn-cs"/>
              </a:defRPr>
            </a:lvl1pPr>
          </a:lstStyle>
          <a:p>
            <a:pPr>
              <a:defRPr/>
            </a:pPr>
            <a:endParaRPr lang="ja-JP" altLang="en-US"/>
          </a:p>
        </p:txBody>
      </p:sp>
      <p:sp>
        <p:nvSpPr>
          <p:cNvPr id="3" name="日付プレースホルダー 2">
            <a:extLst>
              <a:ext uri="{FF2B5EF4-FFF2-40B4-BE49-F238E27FC236}">
                <a16:creationId xmlns:a16="http://schemas.microsoft.com/office/drawing/2014/main" id="{4D8B222D-4682-1342-A8F2-9C8A05182D1F}"/>
              </a:ext>
            </a:extLst>
          </p:cNvPr>
          <p:cNvSpPr>
            <a:spLocks noGrp="1"/>
          </p:cNvSpPr>
          <p:nvPr>
            <p:ph type="dt" idx="1"/>
          </p:nvPr>
        </p:nvSpPr>
        <p:spPr>
          <a:xfrm>
            <a:off x="3814763" y="4"/>
            <a:ext cx="2919412" cy="493713"/>
          </a:xfrm>
          <a:prstGeom prst="rect">
            <a:avLst/>
          </a:prstGeom>
        </p:spPr>
        <p:txBody>
          <a:bodyPr vert="horz" wrap="square" lIns="91381" tIns="45691" rIns="91381" bIns="45691" numCol="1" anchor="t"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BBA0633E-2885-E043-80C1-581E897E12FE}" type="datetimeFigureOut">
              <a:rPr lang="ja-JP" altLang="en-US"/>
              <a:pPr>
                <a:defRPr/>
              </a:pPr>
              <a:t>2022/4/22</a:t>
            </a:fld>
            <a:endParaRPr lang="ja-JP" altLang="en-US"/>
          </a:p>
        </p:txBody>
      </p:sp>
      <p:sp>
        <p:nvSpPr>
          <p:cNvPr id="4" name="スライド イメージ プレースホルダー 3">
            <a:extLst>
              <a:ext uri="{FF2B5EF4-FFF2-40B4-BE49-F238E27FC236}">
                <a16:creationId xmlns:a16="http://schemas.microsoft.com/office/drawing/2014/main" id="{31CCB51F-3435-C949-9A6A-59FDBEB9091F}"/>
              </a:ext>
            </a:extLst>
          </p:cNvPr>
          <p:cNvSpPr>
            <a:spLocks noGrp="1" noRot="1" noChangeAspect="1"/>
          </p:cNvSpPr>
          <p:nvPr>
            <p:ph type="sldImg" idx="2"/>
          </p:nvPr>
        </p:nvSpPr>
        <p:spPr>
          <a:xfrm>
            <a:off x="696913" y="739775"/>
            <a:ext cx="5343525" cy="3700463"/>
          </a:xfrm>
          <a:prstGeom prst="rect">
            <a:avLst/>
          </a:prstGeom>
          <a:noFill/>
          <a:ln w="12700">
            <a:solidFill>
              <a:prstClr val="black"/>
            </a:solidFill>
          </a:ln>
        </p:spPr>
        <p:txBody>
          <a:bodyPr vert="horz" lIns="91381" tIns="45691" rIns="91381" bIns="45691"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663236CD-073B-214D-A0C0-76110BB4F600}"/>
              </a:ext>
            </a:extLst>
          </p:cNvPr>
          <p:cNvSpPr>
            <a:spLocks noGrp="1"/>
          </p:cNvSpPr>
          <p:nvPr>
            <p:ph type="body" sz="quarter" idx="3"/>
          </p:nvPr>
        </p:nvSpPr>
        <p:spPr>
          <a:xfrm>
            <a:off x="673104" y="4686300"/>
            <a:ext cx="5389563" cy="4440238"/>
          </a:xfrm>
          <a:prstGeom prst="rect">
            <a:avLst/>
          </a:prstGeom>
        </p:spPr>
        <p:txBody>
          <a:bodyPr vert="horz" wrap="square" lIns="91381" tIns="45691" rIns="91381" bIns="45691" numCol="1" anchor="t" anchorCtr="0" compatLnSpc="1">
            <a:prstTxWarp prst="textNoShape">
              <a:avLst/>
            </a:prstTxWarp>
          </a:body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B7A950BB-2ACC-1D43-A0CF-9708C9969D9C}"/>
              </a:ext>
            </a:extLst>
          </p:cNvPr>
          <p:cNvSpPr>
            <a:spLocks noGrp="1"/>
          </p:cNvSpPr>
          <p:nvPr>
            <p:ph type="ftr" sz="quarter" idx="4"/>
          </p:nvPr>
        </p:nvSpPr>
        <p:spPr>
          <a:xfrm>
            <a:off x="4" y="9371013"/>
            <a:ext cx="2919413" cy="493712"/>
          </a:xfrm>
          <a:prstGeom prst="rect">
            <a:avLst/>
          </a:prstGeom>
        </p:spPr>
        <p:txBody>
          <a:bodyPr vert="horz" lIns="91381" tIns="45691" rIns="91381" bIns="45691" rtlCol="0" anchor="b"/>
          <a:lstStyle>
            <a:lvl1pPr algn="l" eaLnBrk="1" fontAlgn="auto" hangingPunct="1">
              <a:spcBef>
                <a:spcPts val="0"/>
              </a:spcBef>
              <a:spcAft>
                <a:spcPts val="0"/>
              </a:spcAft>
              <a:defRPr sz="1200">
                <a:latin typeface="+mn-lt"/>
                <a:ea typeface="+mn-ea"/>
                <a:cs typeface="+mn-cs"/>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8C5756C7-8A6C-FD4E-82E9-046817B8ED39}"/>
              </a:ext>
            </a:extLst>
          </p:cNvPr>
          <p:cNvSpPr>
            <a:spLocks noGrp="1"/>
          </p:cNvSpPr>
          <p:nvPr>
            <p:ph type="sldNum" sz="quarter" idx="5"/>
          </p:nvPr>
        </p:nvSpPr>
        <p:spPr>
          <a:xfrm>
            <a:off x="3814763" y="9371013"/>
            <a:ext cx="2919412" cy="493712"/>
          </a:xfrm>
          <a:prstGeom prst="rect">
            <a:avLst/>
          </a:prstGeom>
        </p:spPr>
        <p:txBody>
          <a:bodyPr vert="horz" wrap="square" lIns="91381" tIns="45691" rIns="91381" bIns="45691" numCol="1" anchor="b"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ECF58109-3ADB-2E4D-81D2-737B17DA6287}" type="slidenum">
              <a:rPr lang="ja-JP" altLang="en-US"/>
              <a:pPr>
                <a:defRPr/>
              </a:pPr>
              <a:t>‹#›</a:t>
            </a:fld>
            <a:endParaRPr lang="ja-JP" altLang="en-US"/>
          </a:p>
        </p:txBody>
      </p:sp>
    </p:spTree>
    <p:extLst>
      <p:ext uri="{BB962C8B-B14F-4D97-AF65-F5344CB8AC3E}">
        <p14:creationId xmlns:p14="http://schemas.microsoft.com/office/powerpoint/2010/main" val="40232732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144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716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828800" algn="l" rtl="0" eaLnBrk="0" fontAlgn="base" hangingPunct="0">
      <a:spcBef>
        <a:spcPct val="30000"/>
      </a:spcBef>
      <a:spcAft>
        <a:spcPct val="0"/>
      </a:spcAft>
      <a:defRPr kumimoji="1" sz="1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lvl1pPr>
              <a:defRPr sz="4400">
                <a:solidFill>
                  <a:srgbClr val="4D4D4D"/>
                </a:solidFill>
                <a:latin typeface="+mj-ea"/>
                <a:ea typeface="+mj-ea"/>
                <a:cs typeface="Arial" panose="020B0604020202020204" pitchFamily="34" charset="0"/>
              </a:defRPr>
            </a:lvl1pPr>
          </a:lstStyle>
          <a:p>
            <a:r>
              <a:rPr lang="ja-JP" altLang="en-US" dirty="0"/>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rgbClr val="4D4D4D"/>
                </a:solidFill>
                <a:latin typeface="+mn-ea"/>
                <a:ea typeface="+mn-ea"/>
                <a:cs typeface="Arial" panose="020B0604020202020204"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4" name="Rectangle 4">
            <a:extLst>
              <a:ext uri="{FF2B5EF4-FFF2-40B4-BE49-F238E27FC236}">
                <a16:creationId xmlns:a16="http://schemas.microsoft.com/office/drawing/2014/main" id="{FF6A435E-8B61-1C42-88C6-0A1060265D96}"/>
              </a:ext>
            </a:extLst>
          </p:cNvPr>
          <p:cNvSpPr>
            <a:spLocks noGrp="1" noChangeArrowheads="1"/>
          </p:cNvSpPr>
          <p:nvPr>
            <p:ph type="dt" sz="half" idx="10"/>
          </p:nvPr>
        </p:nvSpPr>
        <p:spPr>
          <a:ln/>
        </p:spPr>
        <p:txBody>
          <a:bodyPr/>
          <a:lstStyle>
            <a:lvl1pPr>
              <a:defRPr>
                <a:solidFill>
                  <a:srgbClr val="4D4D4D"/>
                </a:solidFill>
              </a:defRPr>
            </a:lvl1pPr>
          </a:lstStyle>
          <a:p>
            <a:pPr>
              <a:defRPr/>
            </a:pPr>
            <a:endParaRPr lang="en-US" altLang="ja-JP" dirty="0"/>
          </a:p>
        </p:txBody>
      </p:sp>
      <p:sp>
        <p:nvSpPr>
          <p:cNvPr id="5" name="フッター プレースホルダー 4">
            <a:extLst>
              <a:ext uri="{FF2B5EF4-FFF2-40B4-BE49-F238E27FC236}">
                <a16:creationId xmlns:a16="http://schemas.microsoft.com/office/drawing/2014/main" id="{016FD8EC-6AFF-7145-B435-B3FB1F87B7A0}"/>
              </a:ext>
            </a:extLst>
          </p:cNvPr>
          <p:cNvSpPr>
            <a:spLocks noGrp="1"/>
          </p:cNvSpPr>
          <p:nvPr>
            <p:ph type="ftr" sz="quarter" idx="11"/>
          </p:nvPr>
        </p:nvSpPr>
        <p:spPr/>
        <p:txBody>
          <a:bodyPr/>
          <a:lstStyle>
            <a:lvl1pPr>
              <a:defRPr>
                <a:latin typeface="+mj-lt"/>
              </a:defRPr>
            </a:lvl1pPr>
          </a:lstStyle>
          <a:p>
            <a:pPr>
              <a:defRPr/>
            </a:pPr>
            <a:r>
              <a:rPr lang="en-US" altLang="ja-JP"/>
              <a:t>Copyright ©2018 Japan Productivity Center</a:t>
            </a:r>
            <a:endParaRPr lang="en-US" altLang="ja-JP" dirty="0"/>
          </a:p>
        </p:txBody>
      </p:sp>
      <p:sp>
        <p:nvSpPr>
          <p:cNvPr id="6" name="スライド番号プレースホルダー 5">
            <a:extLst>
              <a:ext uri="{FF2B5EF4-FFF2-40B4-BE49-F238E27FC236}">
                <a16:creationId xmlns:a16="http://schemas.microsoft.com/office/drawing/2014/main" id="{70E772AE-D087-4741-B661-127E68FD4DED}"/>
              </a:ext>
            </a:extLst>
          </p:cNvPr>
          <p:cNvSpPr>
            <a:spLocks noGrp="1"/>
          </p:cNvSpPr>
          <p:nvPr>
            <p:ph type="sldNum" sz="quarter" idx="12"/>
          </p:nvPr>
        </p:nvSpPr>
        <p:spPr/>
        <p:txBody>
          <a:bodyPr/>
          <a:lstStyle>
            <a:lvl1pPr>
              <a:defRPr>
                <a:latin typeface="+mj-lt"/>
              </a:defRPr>
            </a:lvl1pPr>
          </a:lstStyle>
          <a:p>
            <a:pPr>
              <a:defRPr/>
            </a:pPr>
            <a:fld id="{32954F27-F400-3643-A909-BE1ADCCAD7F1}" type="slidenum">
              <a:rPr lang="en-US" altLang="ja-JP" smtClean="0"/>
              <a:pPr>
                <a:defRPr/>
              </a:pPr>
              <a:t>‹#›</a:t>
            </a:fld>
            <a:endParaRPr lang="en-US" altLang="ja-JP"/>
          </a:p>
        </p:txBody>
      </p:sp>
    </p:spTree>
    <p:extLst>
      <p:ext uri="{BB962C8B-B14F-4D97-AF65-F5344CB8AC3E}">
        <p14:creationId xmlns:p14="http://schemas.microsoft.com/office/powerpoint/2010/main" val="83526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4488" y="188913"/>
            <a:ext cx="7272808" cy="647700"/>
          </a:xfrm>
        </p:spPr>
        <p:txBody>
          <a:bodyPr/>
          <a:lstStyle>
            <a:lvl1pPr algn="l">
              <a:defRPr sz="2400">
                <a:solidFill>
                  <a:srgbClr val="4D4D4D"/>
                </a:solidFill>
                <a:latin typeface="+mj-ea"/>
                <a:ea typeface="+mj-ea"/>
                <a:cs typeface="Meiryo UI" panose="020B0604030504040204" pitchFamily="50" charset="-128"/>
              </a:defRPr>
            </a:lvl1pPr>
          </a:lstStyle>
          <a:p>
            <a:r>
              <a:rPr lang="ja-JP" altLang="en-US" dirty="0"/>
              <a:t>マスター タイトルの書式設定</a:t>
            </a:r>
          </a:p>
        </p:txBody>
      </p:sp>
      <p:sp>
        <p:nvSpPr>
          <p:cNvPr id="3" name="コンテンツ プレースホルダー 2"/>
          <p:cNvSpPr>
            <a:spLocks noGrp="1"/>
          </p:cNvSpPr>
          <p:nvPr>
            <p:ph idx="1"/>
          </p:nvPr>
        </p:nvSpPr>
        <p:spPr>
          <a:xfrm>
            <a:off x="344488" y="1052736"/>
            <a:ext cx="9289032" cy="5303615"/>
          </a:xfrm>
        </p:spPr>
        <p:txBody>
          <a:bodyPr/>
          <a:lstStyle>
            <a:lvl1pPr marL="271463" indent="-271463">
              <a:buClr>
                <a:srgbClr val="4D4D4D"/>
              </a:buClr>
              <a:buFont typeface="Wingdings" panose="05000000000000000000" pitchFamily="2" charset="2"/>
              <a:buChar char="l"/>
              <a:defRPr sz="2000">
                <a:solidFill>
                  <a:srgbClr val="4D4D4D"/>
                </a:solidFill>
                <a:latin typeface="+mn-ea"/>
                <a:ea typeface="+mn-ea"/>
                <a:cs typeface="Meiryo UI" panose="020B0604030504040204" pitchFamily="50" charset="-128"/>
              </a:defRPr>
            </a:lvl1pPr>
            <a:lvl2pPr marL="630238" indent="-173038">
              <a:buClr>
                <a:srgbClr val="4D4D4D"/>
              </a:buClr>
              <a:buFont typeface="Arial" panose="020B0604020202020204" pitchFamily="34" charset="0"/>
              <a:buChar char="•"/>
              <a:defRPr sz="1800">
                <a:solidFill>
                  <a:srgbClr val="4D4D4D"/>
                </a:solidFill>
                <a:latin typeface="+mn-ea"/>
                <a:ea typeface="+mn-ea"/>
                <a:cs typeface="Meiryo UI" panose="020B0604030504040204" pitchFamily="50" charset="-128"/>
              </a:defRPr>
            </a:lvl2pPr>
            <a:lvl3pPr marL="1074738" indent="-160338">
              <a:buClr>
                <a:srgbClr val="4D4D4D"/>
              </a:buClr>
              <a:buFont typeface="ＭＳ Ｐゴシック" panose="020B0600070205080204" pitchFamily="50" charset="-128"/>
              <a:buChar char="-"/>
              <a:tabLst>
                <a:tab pos="1074738" algn="l"/>
              </a:tabLst>
              <a:defRPr sz="1400">
                <a:solidFill>
                  <a:srgbClr val="4D4D4D"/>
                </a:solidFill>
                <a:latin typeface="+mn-ea"/>
                <a:ea typeface="+mn-ea"/>
                <a:cs typeface="Meiryo UI" panose="020B0604030504040204" pitchFamily="50" charset="-128"/>
              </a:defRPr>
            </a:lvl3pPr>
            <a:lvl4pPr>
              <a:defRPr sz="1400">
                <a:solidFill>
                  <a:srgbClr val="4D4D4D"/>
                </a:solidFill>
                <a:latin typeface="+mn-ea"/>
                <a:ea typeface="+mn-ea"/>
                <a:cs typeface="Meiryo UI" panose="020B0604030504040204" pitchFamily="50" charset="-128"/>
              </a:defRPr>
            </a:lvl4pPr>
            <a:lvl5pPr>
              <a:defRPr sz="1400">
                <a:solidFill>
                  <a:srgbClr val="4D4D4D"/>
                </a:solidFill>
                <a:latin typeface="+mn-ea"/>
                <a:ea typeface="+mn-ea"/>
                <a:cs typeface="Meiryo UI" panose="020B0604030504040204" pitchFamily="50" charset="-128"/>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4" name="Rectangle 4">
            <a:extLst>
              <a:ext uri="{FF2B5EF4-FFF2-40B4-BE49-F238E27FC236}">
                <a16:creationId xmlns:a16="http://schemas.microsoft.com/office/drawing/2014/main" id="{3693CDB6-0F86-A746-91A9-173D6B3D1F70}"/>
              </a:ext>
            </a:extLst>
          </p:cNvPr>
          <p:cNvSpPr>
            <a:spLocks noGrp="1" noChangeArrowheads="1"/>
          </p:cNvSpPr>
          <p:nvPr>
            <p:ph type="dt" sz="half" idx="10"/>
          </p:nvPr>
        </p:nvSpPr>
        <p:spPr>
          <a:xfrm>
            <a:off x="495300" y="6376244"/>
            <a:ext cx="2311400" cy="365124"/>
          </a:xfrm>
          <a:ln/>
        </p:spPr>
        <p:txBody>
          <a:bodyPr/>
          <a:lstStyle>
            <a:lvl1pPr>
              <a:defRPr>
                <a:solidFill>
                  <a:srgbClr val="4D4D4D"/>
                </a:solidFill>
                <a:latin typeface="+mj-lt"/>
                <a:ea typeface="+mn-ea"/>
              </a:defRPr>
            </a:lvl1pPr>
          </a:lstStyle>
          <a:p>
            <a:pPr>
              <a:defRPr/>
            </a:pPr>
            <a:endParaRPr lang="en-US" altLang="ja-JP" dirty="0"/>
          </a:p>
        </p:txBody>
      </p:sp>
      <p:sp>
        <p:nvSpPr>
          <p:cNvPr id="5" name="フッター プレースホルダー 4">
            <a:extLst>
              <a:ext uri="{FF2B5EF4-FFF2-40B4-BE49-F238E27FC236}">
                <a16:creationId xmlns:a16="http://schemas.microsoft.com/office/drawing/2014/main" id="{0BB0B8F0-E56B-F049-863D-5733755693C2}"/>
              </a:ext>
            </a:extLst>
          </p:cNvPr>
          <p:cNvSpPr>
            <a:spLocks noGrp="1"/>
          </p:cNvSpPr>
          <p:nvPr>
            <p:ph type="ftr" sz="quarter" idx="11"/>
          </p:nvPr>
        </p:nvSpPr>
        <p:spPr>
          <a:xfrm>
            <a:off x="5560087" y="6376243"/>
            <a:ext cx="3136900" cy="365125"/>
          </a:xfrm>
        </p:spPr>
        <p:txBody>
          <a:bodyPr/>
          <a:lstStyle>
            <a:lvl1pPr>
              <a:defRPr>
                <a:latin typeface="+mn-lt"/>
              </a:defRPr>
            </a:lvl1pPr>
          </a:lstStyle>
          <a:p>
            <a:pPr>
              <a:defRPr/>
            </a:pPr>
            <a:r>
              <a:rPr lang="en-US" altLang="ja-JP" dirty="0"/>
              <a:t>Copyright ©2019 Japan Productivity Center</a:t>
            </a:r>
          </a:p>
        </p:txBody>
      </p:sp>
      <p:sp>
        <p:nvSpPr>
          <p:cNvPr id="6" name="スライド番号プレースホルダー 5">
            <a:extLst>
              <a:ext uri="{FF2B5EF4-FFF2-40B4-BE49-F238E27FC236}">
                <a16:creationId xmlns:a16="http://schemas.microsoft.com/office/drawing/2014/main" id="{88E53853-97F6-8F4B-957F-BA421B42A32F}"/>
              </a:ext>
            </a:extLst>
          </p:cNvPr>
          <p:cNvSpPr>
            <a:spLocks noGrp="1"/>
          </p:cNvSpPr>
          <p:nvPr>
            <p:ph type="sldNum" sz="quarter" idx="12"/>
          </p:nvPr>
        </p:nvSpPr>
        <p:spPr>
          <a:xfrm>
            <a:off x="8752020" y="6376243"/>
            <a:ext cx="658680" cy="365125"/>
          </a:xfrm>
        </p:spPr>
        <p:txBody>
          <a:bodyPr/>
          <a:lstStyle>
            <a:lvl1pPr>
              <a:defRPr>
                <a:latin typeface="+mn-lt"/>
              </a:defRPr>
            </a:lvl1pPr>
          </a:lstStyle>
          <a:p>
            <a:pPr>
              <a:defRPr/>
            </a:pPr>
            <a:fld id="{E9598104-2AAF-A346-8E95-F723817E60D5}" type="slidenum">
              <a:rPr lang="en-US" altLang="ja-JP" smtClean="0"/>
              <a:pPr>
                <a:defRPr/>
              </a:pPr>
              <a:t>‹#›</a:t>
            </a:fld>
            <a:endParaRPr lang="en-US" altLang="ja-JP"/>
          </a:p>
        </p:txBody>
      </p:sp>
      <p:pic>
        <p:nvPicPr>
          <p:cNvPr id="9" name="図 8" descr="Z:\６オペレーション･庶務\オペレーション・庶務\アカデミーロゴ\経営アカデミー（イントラネッツ）.jpg"/>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770945" y="230300"/>
            <a:ext cx="1962150" cy="476250"/>
          </a:xfrm>
          <a:prstGeom prst="rect">
            <a:avLst/>
          </a:prstGeom>
          <a:noFill/>
          <a:ln>
            <a:noFill/>
          </a:ln>
        </p:spPr>
      </p:pic>
    </p:spTree>
    <p:extLst>
      <p:ext uri="{BB962C8B-B14F-4D97-AF65-F5344CB8AC3E}">
        <p14:creationId xmlns:p14="http://schemas.microsoft.com/office/powerpoint/2010/main" val="2446148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8AF60FA0-444F-104A-A1CA-F0C54DC1F6AB}"/>
              </a:ext>
            </a:extLst>
          </p:cNvPr>
          <p:cNvSpPr/>
          <p:nvPr userDrawn="1"/>
        </p:nvSpPr>
        <p:spPr bwMode="auto">
          <a:xfrm>
            <a:off x="818621" y="1143000"/>
            <a:ext cx="2340637" cy="2160588"/>
          </a:xfrm>
          <a:prstGeom prst="rect">
            <a:avLst/>
          </a:prstGeom>
          <a:solidFill>
            <a:schemeClr val="accent5">
              <a:lumMod val="75000"/>
              <a:alpha val="20000"/>
            </a:schemeClr>
          </a:solidFill>
          <a:ln>
            <a:noFill/>
          </a:ln>
          <a:effectLst/>
        </p:spPr>
        <p:txBody>
          <a:bodyPr/>
          <a:lstStyle/>
          <a:p>
            <a:pPr algn="ctr">
              <a:defRPr/>
            </a:pPr>
            <a:endParaRPr lang="ja-JP" altLang="en-US" sz="1200">
              <a:solidFill>
                <a:srgbClr val="006666"/>
              </a:solidFill>
              <a:latin typeface="HGS創英ﾌﾟﾚｾﾞﾝｽEB" pitchFamily="18" charset="-128"/>
              <a:ea typeface="HGS創英ﾌﾟﾚｾﾞﾝｽEB" pitchFamily="18" charset="-128"/>
            </a:endParaRPr>
          </a:p>
        </p:txBody>
      </p:sp>
      <p:sp>
        <p:nvSpPr>
          <p:cNvPr id="2" name="タイトル 1"/>
          <p:cNvSpPr>
            <a:spLocks noGrp="1"/>
          </p:cNvSpPr>
          <p:nvPr>
            <p:ph type="title"/>
          </p:nvPr>
        </p:nvSpPr>
        <p:spPr>
          <a:xfrm>
            <a:off x="1286592" y="2120876"/>
            <a:ext cx="7916013" cy="1362075"/>
          </a:xfrm>
        </p:spPr>
        <p:txBody>
          <a:bodyPr anchor="t"/>
          <a:lstStyle>
            <a:lvl1pPr algn="l">
              <a:defRPr sz="4000" b="1" cap="all">
                <a:latin typeface="+mj-ea"/>
                <a:ea typeface="+mj-ea"/>
                <a:cs typeface="Meiryo UI" panose="020B0604030504040204" pitchFamily="50" charset="-128"/>
              </a:defRPr>
            </a:lvl1pPr>
          </a:lstStyle>
          <a:p>
            <a:r>
              <a:rPr lang="ja-JP" altLang="en-US" dirty="0"/>
              <a:t>マスター タイトルの書式設定</a:t>
            </a:r>
          </a:p>
        </p:txBody>
      </p:sp>
      <p:sp>
        <p:nvSpPr>
          <p:cNvPr id="3" name="テキスト プレースホルダー 2"/>
          <p:cNvSpPr>
            <a:spLocks noGrp="1"/>
          </p:cNvSpPr>
          <p:nvPr>
            <p:ph type="body" idx="1"/>
          </p:nvPr>
        </p:nvSpPr>
        <p:spPr>
          <a:xfrm>
            <a:off x="782506" y="620689"/>
            <a:ext cx="8420100" cy="1500187"/>
          </a:xfrm>
        </p:spPr>
        <p:txBody>
          <a:bodyPr anchor="b"/>
          <a:lstStyle>
            <a:lvl1pPr marL="0" indent="0">
              <a:buNone/>
              <a:defRPr sz="2000">
                <a:latin typeface="+mn-ea"/>
                <a:ea typeface="+mn-ea"/>
                <a:cs typeface="Meiryo UI" panose="020B0604030504040204" pitchFamily="50" charset="-128"/>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dirty="0"/>
              <a:t>マスター テキストの書式設定</a:t>
            </a:r>
          </a:p>
        </p:txBody>
      </p:sp>
      <p:sp>
        <p:nvSpPr>
          <p:cNvPr id="5" name="Rectangle 4">
            <a:extLst>
              <a:ext uri="{FF2B5EF4-FFF2-40B4-BE49-F238E27FC236}">
                <a16:creationId xmlns:a16="http://schemas.microsoft.com/office/drawing/2014/main" id="{958BE8C6-6CA4-6048-9078-38E5DA35BC5C}"/>
              </a:ext>
            </a:extLst>
          </p:cNvPr>
          <p:cNvSpPr>
            <a:spLocks noGrp="1" noChangeArrowheads="1"/>
          </p:cNvSpPr>
          <p:nvPr>
            <p:ph type="dt" sz="half" idx="10"/>
          </p:nvPr>
        </p:nvSpPr>
        <p:spPr/>
        <p:txBody>
          <a:bodyPr/>
          <a:lstStyle>
            <a:lvl1pPr>
              <a:defRPr>
                <a:latin typeface="+mn-lt"/>
              </a:defRPr>
            </a:lvl1pPr>
          </a:lstStyle>
          <a:p>
            <a:pPr>
              <a:defRPr/>
            </a:pPr>
            <a:endParaRPr lang="en-US" altLang="ja-JP"/>
          </a:p>
        </p:txBody>
      </p:sp>
      <p:sp>
        <p:nvSpPr>
          <p:cNvPr id="6" name="フッター プレースホルダー 4">
            <a:extLst>
              <a:ext uri="{FF2B5EF4-FFF2-40B4-BE49-F238E27FC236}">
                <a16:creationId xmlns:a16="http://schemas.microsoft.com/office/drawing/2014/main" id="{34580E67-6445-2240-AE89-793D8C060F20}"/>
              </a:ext>
            </a:extLst>
          </p:cNvPr>
          <p:cNvSpPr>
            <a:spLocks noGrp="1"/>
          </p:cNvSpPr>
          <p:nvPr>
            <p:ph type="ftr" sz="quarter" idx="11"/>
          </p:nvPr>
        </p:nvSpPr>
        <p:spPr/>
        <p:txBody>
          <a:bodyPr/>
          <a:lstStyle>
            <a:lvl1pPr>
              <a:defRPr>
                <a:latin typeface="+mn-lt"/>
              </a:defRPr>
            </a:lvl1pPr>
          </a:lstStyle>
          <a:p>
            <a:pPr>
              <a:defRPr/>
            </a:pPr>
            <a:r>
              <a:rPr lang="en-US" altLang="ja-JP"/>
              <a:t>Copyright ©2018 Japan Productivity Center</a:t>
            </a:r>
            <a:endParaRPr lang="en-US" altLang="ja-JP" dirty="0"/>
          </a:p>
        </p:txBody>
      </p:sp>
      <p:sp>
        <p:nvSpPr>
          <p:cNvPr id="7" name="スライド番号プレースホルダー 5">
            <a:extLst>
              <a:ext uri="{FF2B5EF4-FFF2-40B4-BE49-F238E27FC236}">
                <a16:creationId xmlns:a16="http://schemas.microsoft.com/office/drawing/2014/main" id="{FCA37E72-B684-7A4F-8B7B-628CE10026FE}"/>
              </a:ext>
            </a:extLst>
          </p:cNvPr>
          <p:cNvSpPr>
            <a:spLocks noGrp="1"/>
          </p:cNvSpPr>
          <p:nvPr>
            <p:ph type="sldNum" sz="quarter" idx="12"/>
          </p:nvPr>
        </p:nvSpPr>
        <p:spPr/>
        <p:txBody>
          <a:bodyPr/>
          <a:lstStyle>
            <a:lvl1pPr>
              <a:defRPr>
                <a:latin typeface="+mn-lt"/>
              </a:defRPr>
            </a:lvl1pPr>
          </a:lstStyle>
          <a:p>
            <a:pPr>
              <a:defRPr/>
            </a:pPr>
            <a:fld id="{C797F217-B962-304E-ADD3-B26D97510302}" type="slidenum">
              <a:rPr lang="en-US" altLang="ja-JP" smtClean="0"/>
              <a:pPr>
                <a:defRPr/>
              </a:pPr>
              <a:t>‹#›</a:t>
            </a:fld>
            <a:endParaRPr lang="en-US" altLang="ja-JP"/>
          </a:p>
        </p:txBody>
      </p:sp>
    </p:spTree>
    <p:extLst>
      <p:ext uri="{BB962C8B-B14F-4D97-AF65-F5344CB8AC3E}">
        <p14:creationId xmlns:p14="http://schemas.microsoft.com/office/powerpoint/2010/main" val="310110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554361C4-829D-6347-A031-21CB347FC7B0}"/>
              </a:ext>
            </a:extLst>
          </p:cNvPr>
          <p:cNvSpPr>
            <a:spLocks noGrp="1" noChangeArrowheads="1"/>
          </p:cNvSpPr>
          <p:nvPr>
            <p:ph type="dt" sz="half" idx="10"/>
          </p:nvPr>
        </p:nvSpPr>
        <p:spPr>
          <a:ln/>
        </p:spPr>
        <p:txBody>
          <a:bodyPr/>
          <a:lstStyle>
            <a:lvl1pPr>
              <a:defRPr>
                <a:latin typeface="+mn-lt"/>
              </a:defRPr>
            </a:lvl1pPr>
          </a:lstStyle>
          <a:p>
            <a:pPr>
              <a:defRPr/>
            </a:pPr>
            <a:endParaRPr lang="en-US" altLang="ja-JP"/>
          </a:p>
        </p:txBody>
      </p:sp>
      <p:sp>
        <p:nvSpPr>
          <p:cNvPr id="3" name="フッター プレースホルダー 4">
            <a:extLst>
              <a:ext uri="{FF2B5EF4-FFF2-40B4-BE49-F238E27FC236}">
                <a16:creationId xmlns:a16="http://schemas.microsoft.com/office/drawing/2014/main" id="{8CC3C8F6-3CD9-6E4B-B421-120AC44D54A3}"/>
              </a:ext>
            </a:extLst>
          </p:cNvPr>
          <p:cNvSpPr>
            <a:spLocks noGrp="1"/>
          </p:cNvSpPr>
          <p:nvPr>
            <p:ph type="ftr" sz="quarter" idx="11"/>
          </p:nvPr>
        </p:nvSpPr>
        <p:spPr/>
        <p:txBody>
          <a:bodyPr/>
          <a:lstStyle>
            <a:lvl1pPr>
              <a:defRPr>
                <a:latin typeface="+mn-lt"/>
              </a:defRPr>
            </a:lvl1pPr>
          </a:lstStyle>
          <a:p>
            <a:pPr>
              <a:defRPr/>
            </a:pPr>
            <a:r>
              <a:rPr lang="en-US" altLang="ja-JP"/>
              <a:t>Copyright ©2018 Japan Productivity Center</a:t>
            </a:r>
            <a:endParaRPr lang="en-US" altLang="ja-JP" dirty="0"/>
          </a:p>
        </p:txBody>
      </p:sp>
      <p:sp>
        <p:nvSpPr>
          <p:cNvPr id="4" name="スライド番号プレースホルダー 5">
            <a:extLst>
              <a:ext uri="{FF2B5EF4-FFF2-40B4-BE49-F238E27FC236}">
                <a16:creationId xmlns:a16="http://schemas.microsoft.com/office/drawing/2014/main" id="{AF3786F7-34AB-B74A-9252-A12BAC712F33}"/>
              </a:ext>
            </a:extLst>
          </p:cNvPr>
          <p:cNvSpPr>
            <a:spLocks noGrp="1"/>
          </p:cNvSpPr>
          <p:nvPr>
            <p:ph type="sldNum" sz="quarter" idx="12"/>
          </p:nvPr>
        </p:nvSpPr>
        <p:spPr/>
        <p:txBody>
          <a:bodyPr/>
          <a:lstStyle>
            <a:lvl1pPr>
              <a:defRPr>
                <a:latin typeface="+mn-lt"/>
              </a:defRPr>
            </a:lvl1pPr>
          </a:lstStyle>
          <a:p>
            <a:pPr>
              <a:defRPr/>
            </a:pPr>
            <a:fld id="{FEC95535-A4F1-A840-AF4F-85E3271D0B8E}" type="slidenum">
              <a:rPr lang="en-US" altLang="ja-JP" smtClean="0"/>
              <a:pPr>
                <a:defRPr/>
              </a:pPr>
              <a:t>‹#›</a:t>
            </a:fld>
            <a:endParaRPr lang="en-US" altLang="ja-JP"/>
          </a:p>
        </p:txBody>
      </p:sp>
    </p:spTree>
    <p:extLst>
      <p:ext uri="{BB962C8B-B14F-4D97-AF65-F5344CB8AC3E}">
        <p14:creationId xmlns:p14="http://schemas.microsoft.com/office/powerpoint/2010/main" val="38167181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D03401F-C295-6E4D-A7C0-CFD3C81FAF62}"/>
              </a:ext>
            </a:extLst>
          </p:cNvPr>
          <p:cNvSpPr>
            <a:spLocks noGrp="1" noChangeArrowheads="1"/>
          </p:cNvSpPr>
          <p:nvPr>
            <p:ph type="title"/>
          </p:nvPr>
        </p:nvSpPr>
        <p:spPr bwMode="auto">
          <a:xfrm>
            <a:off x="116946" y="188913"/>
            <a:ext cx="7530716"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CE2523F3-36A8-144C-925F-49E12534A2EB}"/>
              </a:ext>
            </a:extLst>
          </p:cNvPr>
          <p:cNvSpPr>
            <a:spLocks noGrp="1" noChangeArrowheads="1"/>
          </p:cNvSpPr>
          <p:nvPr>
            <p:ph type="body" idx="1"/>
          </p:nvPr>
        </p:nvSpPr>
        <p:spPr bwMode="auto">
          <a:xfrm>
            <a:off x="116946" y="1015547"/>
            <a:ext cx="9516574" cy="530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1028" name="Rectangle 4">
            <a:extLst>
              <a:ext uri="{FF2B5EF4-FFF2-40B4-BE49-F238E27FC236}">
                <a16:creationId xmlns:a16="http://schemas.microsoft.com/office/drawing/2014/main" id="{D9288AB0-8E82-4E48-9469-D5A7CB77FF43}"/>
              </a:ext>
            </a:extLst>
          </p:cNvPr>
          <p:cNvSpPr>
            <a:spLocks noGrp="1" noChangeArrowheads="1"/>
          </p:cNvSpPr>
          <p:nvPr>
            <p:ph type="dt" sz="half" idx="2"/>
          </p:nvPr>
        </p:nvSpPr>
        <p:spPr bwMode="auto">
          <a:xfrm>
            <a:off x="495300" y="6337126"/>
            <a:ext cx="23114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4D4D4D"/>
                </a:solidFill>
                <a:latin typeface="+mn-lt"/>
                <a:ea typeface="ＭＳ Ｐゴシック" pitchFamily="50" charset="-128"/>
                <a:cs typeface="+mn-cs"/>
              </a:defRPr>
            </a:lvl1pPr>
          </a:lstStyle>
          <a:p>
            <a:pPr>
              <a:defRPr/>
            </a:pPr>
            <a:endParaRPr lang="en-US" altLang="ja-JP"/>
          </a:p>
        </p:txBody>
      </p:sp>
      <p:sp>
        <p:nvSpPr>
          <p:cNvPr id="1033" name="Rectangle 7">
            <a:extLst>
              <a:ext uri="{FF2B5EF4-FFF2-40B4-BE49-F238E27FC236}">
                <a16:creationId xmlns:a16="http://schemas.microsoft.com/office/drawing/2014/main" id="{BF7A8881-A9FD-A84F-914A-6E1772749352}"/>
              </a:ext>
            </a:extLst>
          </p:cNvPr>
          <p:cNvSpPr>
            <a:spLocks noChangeArrowheads="1"/>
          </p:cNvSpPr>
          <p:nvPr userDrawn="1"/>
        </p:nvSpPr>
        <p:spPr bwMode="auto">
          <a:xfrm>
            <a:off x="-6926" y="836712"/>
            <a:ext cx="9906000" cy="130063"/>
          </a:xfrm>
          <a:prstGeom prst="rect">
            <a:avLst/>
          </a:prstGeom>
          <a:gradFill flip="none" rotWithShape="1">
            <a:gsLst>
              <a:gs pos="0">
                <a:srgbClr val="6C1226">
                  <a:shade val="30000"/>
                  <a:satMod val="115000"/>
                </a:srgbClr>
              </a:gs>
              <a:gs pos="50000">
                <a:srgbClr val="6C1226">
                  <a:shade val="67500"/>
                  <a:satMod val="115000"/>
                </a:srgbClr>
              </a:gs>
              <a:gs pos="100000">
                <a:srgbClr val="6C1226">
                  <a:shade val="100000"/>
                  <a:satMod val="115000"/>
                </a:srgbClr>
              </a:gs>
            </a:gsLst>
            <a:lin ang="10800000" scaled="1"/>
            <a:tileRect/>
          </a:gradFill>
          <a:ln>
            <a:noFill/>
          </a:ln>
        </p:spPr>
        <p:txBody>
          <a:bodyPr wrap="none" anchor="ctr"/>
          <a:lstStyle>
            <a:lvl1pPr>
              <a:defRPr kumimoji="1" sz="1200">
                <a:solidFill>
                  <a:srgbClr val="006666"/>
                </a:solidFill>
                <a:latin typeface="HGS創英ﾌﾟﾚｾﾞﾝｽEB" pitchFamily="18" charset="-128"/>
                <a:ea typeface="HGS創英ﾌﾟﾚｾﾞﾝｽEB" pitchFamily="18" charset="-128"/>
              </a:defRPr>
            </a:lvl1pPr>
            <a:lvl2pPr marL="742950" indent="-285750">
              <a:defRPr kumimoji="1" sz="1200">
                <a:solidFill>
                  <a:srgbClr val="006666"/>
                </a:solidFill>
                <a:latin typeface="HGS創英ﾌﾟﾚｾﾞﾝｽEB" pitchFamily="18" charset="-128"/>
                <a:ea typeface="HGS創英ﾌﾟﾚｾﾞﾝｽEB" pitchFamily="18" charset="-128"/>
              </a:defRPr>
            </a:lvl2pPr>
            <a:lvl3pPr marL="1143000" indent="-228600">
              <a:defRPr kumimoji="1" sz="1200">
                <a:solidFill>
                  <a:srgbClr val="006666"/>
                </a:solidFill>
                <a:latin typeface="HGS創英ﾌﾟﾚｾﾞﾝｽEB" pitchFamily="18" charset="-128"/>
                <a:ea typeface="HGS創英ﾌﾟﾚｾﾞﾝｽEB" pitchFamily="18" charset="-128"/>
              </a:defRPr>
            </a:lvl3pPr>
            <a:lvl4pPr marL="1600200" indent="-228600">
              <a:defRPr kumimoji="1" sz="1200">
                <a:solidFill>
                  <a:srgbClr val="006666"/>
                </a:solidFill>
                <a:latin typeface="HGS創英ﾌﾟﾚｾﾞﾝｽEB" pitchFamily="18" charset="-128"/>
                <a:ea typeface="HGS創英ﾌﾟﾚｾﾞﾝｽEB" pitchFamily="18" charset="-128"/>
              </a:defRPr>
            </a:lvl4pPr>
            <a:lvl5pPr marL="2057400" indent="-228600">
              <a:defRPr kumimoji="1" sz="1200">
                <a:solidFill>
                  <a:srgbClr val="006666"/>
                </a:solidFill>
                <a:latin typeface="HGS創英ﾌﾟﾚｾﾞﾝｽEB" pitchFamily="18" charset="-128"/>
                <a:ea typeface="HGS創英ﾌﾟﾚｾﾞﾝｽEB" pitchFamily="18" charset="-128"/>
              </a:defRPr>
            </a:lvl5pPr>
            <a:lvl6pPr marL="2514600" indent="-228600" algn="ctr" eaLnBrk="0" fontAlgn="base" hangingPunct="0">
              <a:spcBef>
                <a:spcPct val="0"/>
              </a:spcBef>
              <a:spcAft>
                <a:spcPct val="0"/>
              </a:spcAft>
              <a:defRPr kumimoji="1" sz="1200">
                <a:solidFill>
                  <a:srgbClr val="006666"/>
                </a:solidFill>
                <a:latin typeface="HGS創英ﾌﾟﾚｾﾞﾝｽEB" pitchFamily="18" charset="-128"/>
                <a:ea typeface="HGS創英ﾌﾟﾚｾﾞﾝｽEB" pitchFamily="18" charset="-128"/>
              </a:defRPr>
            </a:lvl6pPr>
            <a:lvl7pPr marL="2971800" indent="-228600" algn="ctr" eaLnBrk="0" fontAlgn="base" hangingPunct="0">
              <a:spcBef>
                <a:spcPct val="0"/>
              </a:spcBef>
              <a:spcAft>
                <a:spcPct val="0"/>
              </a:spcAft>
              <a:defRPr kumimoji="1" sz="1200">
                <a:solidFill>
                  <a:srgbClr val="006666"/>
                </a:solidFill>
                <a:latin typeface="HGS創英ﾌﾟﾚｾﾞﾝｽEB" pitchFamily="18" charset="-128"/>
                <a:ea typeface="HGS創英ﾌﾟﾚｾﾞﾝｽEB" pitchFamily="18" charset="-128"/>
              </a:defRPr>
            </a:lvl7pPr>
            <a:lvl8pPr marL="3429000" indent="-228600" algn="ctr" eaLnBrk="0" fontAlgn="base" hangingPunct="0">
              <a:spcBef>
                <a:spcPct val="0"/>
              </a:spcBef>
              <a:spcAft>
                <a:spcPct val="0"/>
              </a:spcAft>
              <a:defRPr kumimoji="1" sz="1200">
                <a:solidFill>
                  <a:srgbClr val="006666"/>
                </a:solidFill>
                <a:latin typeface="HGS創英ﾌﾟﾚｾﾞﾝｽEB" pitchFamily="18" charset="-128"/>
                <a:ea typeface="HGS創英ﾌﾟﾚｾﾞﾝｽEB" pitchFamily="18" charset="-128"/>
              </a:defRPr>
            </a:lvl8pPr>
            <a:lvl9pPr marL="3886200" indent="-228600" algn="ctr" eaLnBrk="0" fontAlgn="base" hangingPunct="0">
              <a:spcBef>
                <a:spcPct val="0"/>
              </a:spcBef>
              <a:spcAft>
                <a:spcPct val="0"/>
              </a:spcAft>
              <a:defRPr kumimoji="1" sz="1200">
                <a:solidFill>
                  <a:srgbClr val="006666"/>
                </a:solidFill>
                <a:latin typeface="HGS創英ﾌﾟﾚｾﾞﾝｽEB" pitchFamily="18" charset="-128"/>
                <a:ea typeface="HGS創英ﾌﾟﾚｾﾞﾝｽEB" pitchFamily="18" charset="-128"/>
              </a:defRPr>
            </a:lvl9pPr>
          </a:lstStyle>
          <a:p>
            <a:pPr algn="ctr" eaLnBrk="1" hangingPunct="1">
              <a:defRPr/>
            </a:pPr>
            <a:endParaRPr lang="ja-JP" altLang="en-US" sz="1200">
              <a:solidFill>
                <a:srgbClr val="000000"/>
              </a:solidFill>
              <a:latin typeface="Arial" charset="0"/>
              <a:ea typeface="ＭＳ Ｐゴシック" pitchFamily="50" charset="-128"/>
            </a:endParaRPr>
          </a:p>
        </p:txBody>
      </p:sp>
      <p:sp>
        <p:nvSpPr>
          <p:cNvPr id="3" name="Text Box 8">
            <a:extLst>
              <a:ext uri="{FF2B5EF4-FFF2-40B4-BE49-F238E27FC236}">
                <a16:creationId xmlns:a16="http://schemas.microsoft.com/office/drawing/2014/main" id="{C15AEE85-2115-DF46-8D79-04E007ED7F51}"/>
              </a:ext>
            </a:extLst>
          </p:cNvPr>
          <p:cNvSpPr txBox="1">
            <a:spLocks noChangeArrowheads="1"/>
          </p:cNvSpPr>
          <p:nvPr userDrawn="1"/>
        </p:nvSpPr>
        <p:spPr bwMode="auto">
          <a:xfrm>
            <a:off x="7401272" y="779103"/>
            <a:ext cx="2109177" cy="230832"/>
          </a:xfrm>
          <a:prstGeom prst="rect">
            <a:avLst/>
          </a:prstGeom>
          <a:noFill/>
          <a:ln>
            <a:noFill/>
          </a:ln>
        </p:spPr>
        <p:txBody>
          <a:bodyPr wrap="square">
            <a:spAutoFit/>
          </a:bodyPr>
          <a:lstStyle>
            <a:lvl1pPr>
              <a:defRPr kumimoji="1" sz="1200">
                <a:solidFill>
                  <a:schemeClr val="tx1"/>
                </a:solidFill>
                <a:latin typeface="Arial" charset="0"/>
                <a:ea typeface="ＭＳ Ｐゴシック" pitchFamily="50" charset="-128"/>
              </a:defRPr>
            </a:lvl1pPr>
            <a:lvl2pPr marL="742950" indent="-285750">
              <a:defRPr kumimoji="1" sz="1200">
                <a:solidFill>
                  <a:schemeClr val="tx1"/>
                </a:solidFill>
                <a:latin typeface="Arial" charset="0"/>
                <a:ea typeface="ＭＳ Ｐゴシック" pitchFamily="50" charset="-128"/>
              </a:defRPr>
            </a:lvl2pPr>
            <a:lvl3pPr marL="1143000" indent="-228600">
              <a:defRPr kumimoji="1" sz="1200">
                <a:solidFill>
                  <a:schemeClr val="tx1"/>
                </a:solidFill>
                <a:latin typeface="Arial" charset="0"/>
                <a:ea typeface="ＭＳ Ｐゴシック" pitchFamily="50" charset="-128"/>
              </a:defRPr>
            </a:lvl3pPr>
            <a:lvl4pPr marL="1600200" indent="-228600">
              <a:defRPr kumimoji="1" sz="1200">
                <a:solidFill>
                  <a:schemeClr val="tx1"/>
                </a:solidFill>
                <a:latin typeface="Arial" charset="0"/>
                <a:ea typeface="ＭＳ Ｐゴシック" pitchFamily="50" charset="-128"/>
              </a:defRPr>
            </a:lvl4pPr>
            <a:lvl5pPr marL="2057400" indent="-228600">
              <a:defRPr kumimoji="1" sz="1200">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algn="ctr" eaLnBrk="1" hangingPunct="1">
              <a:defRPr/>
            </a:pPr>
            <a:r>
              <a:rPr lang="en-US" altLang="ja-JP" sz="900" i="1" dirty="0">
                <a:solidFill>
                  <a:srgbClr val="FFFFFF"/>
                </a:solidFill>
                <a:latin typeface="Book Antiqua" pitchFamily="18" charset="0"/>
              </a:rPr>
              <a:t>Academy of Management Development</a:t>
            </a:r>
          </a:p>
        </p:txBody>
      </p:sp>
      <p:sp>
        <p:nvSpPr>
          <p:cNvPr id="11" name="フッター プレースホルダー 4">
            <a:extLst>
              <a:ext uri="{FF2B5EF4-FFF2-40B4-BE49-F238E27FC236}">
                <a16:creationId xmlns:a16="http://schemas.microsoft.com/office/drawing/2014/main" id="{776EC514-B9BF-9F47-8C4E-5A1B130E4EBD}"/>
              </a:ext>
            </a:extLst>
          </p:cNvPr>
          <p:cNvSpPr>
            <a:spLocks noGrp="1"/>
          </p:cNvSpPr>
          <p:nvPr>
            <p:ph type="ftr" sz="quarter" idx="3"/>
          </p:nvPr>
        </p:nvSpPr>
        <p:spPr>
          <a:xfrm>
            <a:off x="5560087" y="6352863"/>
            <a:ext cx="31369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mn-lt"/>
                <a:ea typeface="ＭＳ Ｐゴシック" panose="020B0600070205080204" pitchFamily="50" charset="-128"/>
              </a:defRPr>
            </a:lvl1pPr>
          </a:lstStyle>
          <a:p>
            <a:pPr>
              <a:defRPr/>
            </a:pPr>
            <a:r>
              <a:rPr lang="en-US" altLang="ja-JP" dirty="0"/>
              <a:t>Copyright ©2019 Japan Productivity Center</a:t>
            </a:r>
          </a:p>
        </p:txBody>
      </p:sp>
      <p:sp>
        <p:nvSpPr>
          <p:cNvPr id="12" name="スライド番号プレースホルダー 5">
            <a:extLst>
              <a:ext uri="{FF2B5EF4-FFF2-40B4-BE49-F238E27FC236}">
                <a16:creationId xmlns:a16="http://schemas.microsoft.com/office/drawing/2014/main" id="{33BDB214-C667-8546-9235-F10013FBBF74}"/>
              </a:ext>
            </a:extLst>
          </p:cNvPr>
          <p:cNvSpPr>
            <a:spLocks noGrp="1"/>
          </p:cNvSpPr>
          <p:nvPr>
            <p:ph type="sldNum" sz="quarter" idx="4"/>
          </p:nvPr>
        </p:nvSpPr>
        <p:spPr>
          <a:xfrm>
            <a:off x="8762906" y="6343586"/>
            <a:ext cx="65868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mn-lt"/>
                <a:ea typeface="ＭＳ Ｐゴシック" panose="020B0600070205080204" pitchFamily="50" charset="-128"/>
              </a:defRPr>
            </a:lvl1pPr>
          </a:lstStyle>
          <a:p>
            <a:pPr>
              <a:defRPr/>
            </a:pPr>
            <a:fld id="{58DCE61B-056B-724E-BD41-F888E3AC45FF}" type="slidenum">
              <a:rPr lang="en-US" altLang="ja-JP" smtClean="0"/>
              <a:pPr>
                <a:defRPr/>
              </a:pPr>
              <a:t>‹#›</a:t>
            </a:fld>
            <a:endParaRPr lang="en-US" altLang="ja-JP"/>
          </a:p>
        </p:txBody>
      </p:sp>
      <p:pic>
        <p:nvPicPr>
          <p:cNvPr id="13" name="図 12" descr="Z:\６オペレーション･庶務\オペレーション・庶務\アカデミーロゴ\経営アカデミー（イントラネッツ）.jpg"/>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7770945" y="230300"/>
            <a:ext cx="1962150" cy="47625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5094" r:id="rId1"/>
    <p:sldLayoutId id="2147485095" r:id="rId2"/>
    <p:sldLayoutId id="2147485098" r:id="rId3"/>
    <p:sldLayoutId id="2147485097" r:id="rId4"/>
  </p:sldLayoutIdLst>
  <p:hf hdr="0" ftr="0" dt="0"/>
  <p:txStyles>
    <p:titleStyle>
      <a:lvl1pPr algn="l" rtl="0" eaLnBrk="0" fontAlgn="base" hangingPunct="0">
        <a:spcBef>
          <a:spcPct val="0"/>
        </a:spcBef>
        <a:spcAft>
          <a:spcPct val="0"/>
        </a:spcAft>
        <a:defRPr kumimoji="1" sz="2400">
          <a:solidFill>
            <a:srgbClr val="4D4D4D"/>
          </a:solidFill>
          <a:latin typeface="+mj-ea"/>
          <a:ea typeface="+mj-ea"/>
          <a:cs typeface="Meiryo UI" panose="020B0604030504040204" pitchFamily="50" charset="-128"/>
        </a:defRPr>
      </a:lvl1pPr>
      <a:lvl2pPr algn="ctr" rtl="0" eaLnBrk="0" fontAlgn="base" hangingPunct="0">
        <a:spcBef>
          <a:spcPct val="0"/>
        </a:spcBef>
        <a:spcAft>
          <a:spcPct val="0"/>
        </a:spcAft>
        <a:defRPr kumimoji="1" sz="2800">
          <a:solidFill>
            <a:srgbClr val="404040"/>
          </a:solidFill>
          <a:latin typeface="Meiryo UI" charset="0"/>
          <a:ea typeface="Meiryo UI" charset="0"/>
          <a:cs typeface="Meiryo UI" charset="0"/>
        </a:defRPr>
      </a:lvl2pPr>
      <a:lvl3pPr algn="ctr" rtl="0" eaLnBrk="0" fontAlgn="base" hangingPunct="0">
        <a:spcBef>
          <a:spcPct val="0"/>
        </a:spcBef>
        <a:spcAft>
          <a:spcPct val="0"/>
        </a:spcAft>
        <a:defRPr kumimoji="1" sz="2800">
          <a:solidFill>
            <a:srgbClr val="404040"/>
          </a:solidFill>
          <a:latin typeface="Meiryo UI" charset="0"/>
          <a:ea typeface="Meiryo UI" charset="0"/>
          <a:cs typeface="Meiryo UI" charset="0"/>
        </a:defRPr>
      </a:lvl3pPr>
      <a:lvl4pPr algn="ctr" rtl="0" eaLnBrk="0" fontAlgn="base" hangingPunct="0">
        <a:spcBef>
          <a:spcPct val="0"/>
        </a:spcBef>
        <a:spcAft>
          <a:spcPct val="0"/>
        </a:spcAft>
        <a:defRPr kumimoji="1" sz="2800">
          <a:solidFill>
            <a:srgbClr val="404040"/>
          </a:solidFill>
          <a:latin typeface="Meiryo UI" charset="0"/>
          <a:ea typeface="Meiryo UI" charset="0"/>
          <a:cs typeface="Meiryo UI" charset="0"/>
        </a:defRPr>
      </a:lvl4pPr>
      <a:lvl5pPr algn="ctr" rtl="0" eaLnBrk="0" fontAlgn="base" hangingPunct="0">
        <a:spcBef>
          <a:spcPct val="0"/>
        </a:spcBef>
        <a:spcAft>
          <a:spcPct val="0"/>
        </a:spcAft>
        <a:defRPr kumimoji="1" sz="2800">
          <a:solidFill>
            <a:srgbClr val="404040"/>
          </a:solidFill>
          <a:latin typeface="Meiryo UI" charset="0"/>
          <a:ea typeface="Meiryo UI" charset="0"/>
          <a:cs typeface="Meiryo UI" charset="0"/>
        </a:defRPr>
      </a:lvl5pPr>
      <a:lvl6pPr marL="457200" algn="ctr" rtl="0" eaLnBrk="0" fontAlgn="base" hangingPunct="0">
        <a:spcBef>
          <a:spcPct val="0"/>
        </a:spcBef>
        <a:spcAft>
          <a:spcPct val="0"/>
        </a:spcAft>
        <a:defRPr kumimoji="1" sz="2800">
          <a:solidFill>
            <a:schemeClr val="tx2"/>
          </a:solidFill>
          <a:latin typeface="HGS創英角ｺﾞｼｯｸUB" pitchFamily="50" charset="-128"/>
          <a:ea typeface="HGS創英角ｺﾞｼｯｸUB" pitchFamily="50" charset="-128"/>
        </a:defRPr>
      </a:lvl6pPr>
      <a:lvl7pPr marL="914400" algn="ctr" rtl="0" eaLnBrk="0" fontAlgn="base" hangingPunct="0">
        <a:spcBef>
          <a:spcPct val="0"/>
        </a:spcBef>
        <a:spcAft>
          <a:spcPct val="0"/>
        </a:spcAft>
        <a:defRPr kumimoji="1" sz="2800">
          <a:solidFill>
            <a:schemeClr val="tx2"/>
          </a:solidFill>
          <a:latin typeface="HGS創英角ｺﾞｼｯｸUB" pitchFamily="50" charset="-128"/>
          <a:ea typeface="HGS創英角ｺﾞｼｯｸUB" pitchFamily="50" charset="-128"/>
        </a:defRPr>
      </a:lvl7pPr>
      <a:lvl8pPr marL="1371600" algn="ctr" rtl="0" eaLnBrk="0" fontAlgn="base" hangingPunct="0">
        <a:spcBef>
          <a:spcPct val="0"/>
        </a:spcBef>
        <a:spcAft>
          <a:spcPct val="0"/>
        </a:spcAft>
        <a:defRPr kumimoji="1" sz="2800">
          <a:solidFill>
            <a:schemeClr val="tx2"/>
          </a:solidFill>
          <a:latin typeface="HGS創英角ｺﾞｼｯｸUB" pitchFamily="50" charset="-128"/>
          <a:ea typeface="HGS創英角ｺﾞｼｯｸUB" pitchFamily="50" charset="-128"/>
        </a:defRPr>
      </a:lvl8pPr>
      <a:lvl9pPr marL="1828800" algn="ctr" rtl="0" eaLnBrk="0" fontAlgn="base" hangingPunct="0">
        <a:spcBef>
          <a:spcPct val="0"/>
        </a:spcBef>
        <a:spcAft>
          <a:spcPct val="0"/>
        </a:spcAft>
        <a:defRPr kumimoji="1" sz="2800">
          <a:solidFill>
            <a:schemeClr val="tx2"/>
          </a:solidFill>
          <a:latin typeface="HGS創英角ｺﾞｼｯｸUB" pitchFamily="50" charset="-128"/>
          <a:ea typeface="HGS創英角ｺﾞｼｯｸUB" pitchFamily="50" charset="-128"/>
        </a:defRPr>
      </a:lvl9pPr>
    </p:titleStyle>
    <p:bodyStyle>
      <a:lvl1pPr marL="609600" indent="-609600" algn="l" rtl="0" eaLnBrk="0" fontAlgn="base" hangingPunct="0">
        <a:spcBef>
          <a:spcPct val="20000"/>
        </a:spcBef>
        <a:spcAft>
          <a:spcPct val="0"/>
        </a:spcAft>
        <a:buAutoNum type="arabicPeriod"/>
        <a:defRPr kumimoji="1" sz="2000">
          <a:solidFill>
            <a:srgbClr val="4D4D4D"/>
          </a:solidFill>
          <a:latin typeface="Meiryo UI" panose="020B0604030504040204" pitchFamily="50" charset="-128"/>
          <a:ea typeface="Meiryo UI" panose="020B0604030504040204" pitchFamily="50" charset="-128"/>
          <a:cs typeface="Meiryo UI" panose="020B0604030504040204" pitchFamily="50" charset="-128"/>
        </a:defRPr>
      </a:lvl1pPr>
      <a:lvl2pPr marL="990600" indent="-533400" algn="l" rtl="0" eaLnBrk="0" fontAlgn="base" hangingPunct="0">
        <a:spcBef>
          <a:spcPct val="20000"/>
        </a:spcBef>
        <a:spcAft>
          <a:spcPct val="0"/>
        </a:spcAft>
        <a:buAutoNum type="circleNumDbPlain"/>
        <a:defRPr kumimoji="1" sz="1800">
          <a:solidFill>
            <a:srgbClr val="4D4D4D"/>
          </a:solidFill>
          <a:latin typeface="Meiryo UI" panose="020B0604030504040204" pitchFamily="50" charset="-128"/>
          <a:ea typeface="Meiryo UI" panose="020B0604030504040204" pitchFamily="50" charset="-128"/>
          <a:cs typeface="Meiryo UI" panose="020B0604030504040204" pitchFamily="50" charset="-128"/>
        </a:defRPr>
      </a:lvl2pPr>
      <a:lvl3pPr marL="1371600" indent="-457200" algn="l" rtl="0" eaLnBrk="0" fontAlgn="base" hangingPunct="0">
        <a:spcBef>
          <a:spcPct val="20000"/>
        </a:spcBef>
        <a:spcAft>
          <a:spcPct val="0"/>
        </a:spcAft>
        <a:buAutoNum type="alphaUcParenR"/>
        <a:defRPr kumimoji="1" sz="1400">
          <a:solidFill>
            <a:srgbClr val="4D4D4D"/>
          </a:solidFill>
          <a:latin typeface="Meiryo UI" panose="020B0604030504040204" pitchFamily="50" charset="-128"/>
          <a:ea typeface="Meiryo UI" panose="020B0604030504040204" pitchFamily="50" charset="-128"/>
          <a:cs typeface="Meiryo UI" panose="020B0604030504040204" pitchFamily="50" charset="-128"/>
        </a:defRPr>
      </a:lvl3pPr>
      <a:lvl4pPr marL="1828800" indent="-457200" algn="l" rtl="0" eaLnBrk="0" fontAlgn="base" hangingPunct="0">
        <a:spcBef>
          <a:spcPct val="20000"/>
        </a:spcBef>
        <a:spcAft>
          <a:spcPct val="0"/>
        </a:spcAft>
        <a:buAutoNum type="alphaLcPeriod"/>
        <a:defRPr kumimoji="1" sz="1400">
          <a:solidFill>
            <a:srgbClr val="4D4D4D"/>
          </a:solidFill>
          <a:latin typeface="Meiryo UI" panose="020B0604030504040204" pitchFamily="50" charset="-128"/>
          <a:ea typeface="Meiryo UI" panose="020B0604030504040204" pitchFamily="50" charset="-128"/>
          <a:cs typeface="Meiryo UI" panose="020B0604030504040204" pitchFamily="50" charset="-128"/>
        </a:defRPr>
      </a:lvl4pPr>
      <a:lvl5pPr marL="2286000" indent="-457200" algn="l" rtl="0" eaLnBrk="0" fontAlgn="base" hangingPunct="0">
        <a:spcBef>
          <a:spcPct val="20000"/>
        </a:spcBef>
        <a:spcAft>
          <a:spcPct val="0"/>
        </a:spcAft>
        <a:buAutoNum type="alphaLcPeriod"/>
        <a:defRPr kumimoji="1" sz="1400">
          <a:solidFill>
            <a:srgbClr val="4D4D4D"/>
          </a:solidFill>
          <a:latin typeface="Meiryo UI" panose="020B0604030504040204" pitchFamily="50" charset="-128"/>
          <a:ea typeface="Meiryo UI" panose="020B0604030504040204" pitchFamily="50" charset="-128"/>
          <a:cs typeface="Meiryo UI" panose="020B0604030504040204" pitchFamily="50" charset="-128"/>
        </a:defRPr>
      </a:lvl5pPr>
      <a:lvl6pPr marL="2743200" indent="-457200" algn="l" rtl="0" eaLnBrk="0" fontAlgn="base" hangingPunct="0">
        <a:spcBef>
          <a:spcPct val="20000"/>
        </a:spcBef>
        <a:spcAft>
          <a:spcPct val="0"/>
        </a:spcAft>
        <a:buAutoNum type="alphaLcPeriod"/>
        <a:defRPr kumimoji="1" sz="2400">
          <a:solidFill>
            <a:schemeClr val="tx1"/>
          </a:solidFill>
          <a:latin typeface="Arial" charset="0"/>
          <a:ea typeface="ＭＳ Ｐゴシック" pitchFamily="50" charset="-128"/>
        </a:defRPr>
      </a:lvl6pPr>
      <a:lvl7pPr marL="3200400" indent="-457200" algn="l" rtl="0" eaLnBrk="0" fontAlgn="base" hangingPunct="0">
        <a:spcBef>
          <a:spcPct val="20000"/>
        </a:spcBef>
        <a:spcAft>
          <a:spcPct val="0"/>
        </a:spcAft>
        <a:buAutoNum type="alphaLcPeriod"/>
        <a:defRPr kumimoji="1" sz="2400">
          <a:solidFill>
            <a:schemeClr val="tx1"/>
          </a:solidFill>
          <a:latin typeface="Arial" charset="0"/>
          <a:ea typeface="ＭＳ Ｐゴシック" pitchFamily="50" charset="-128"/>
        </a:defRPr>
      </a:lvl7pPr>
      <a:lvl8pPr marL="3657600" indent="-457200" algn="l" rtl="0" eaLnBrk="0" fontAlgn="base" hangingPunct="0">
        <a:spcBef>
          <a:spcPct val="20000"/>
        </a:spcBef>
        <a:spcAft>
          <a:spcPct val="0"/>
        </a:spcAft>
        <a:buAutoNum type="alphaLcPeriod"/>
        <a:defRPr kumimoji="1" sz="2400">
          <a:solidFill>
            <a:schemeClr val="tx1"/>
          </a:solidFill>
          <a:latin typeface="Arial" charset="0"/>
          <a:ea typeface="ＭＳ Ｐゴシック" pitchFamily="50" charset="-128"/>
        </a:defRPr>
      </a:lvl8pPr>
      <a:lvl9pPr marL="4114800" indent="-457200" algn="l" rtl="0" eaLnBrk="0" fontAlgn="base" hangingPunct="0">
        <a:spcBef>
          <a:spcPct val="20000"/>
        </a:spcBef>
        <a:spcAft>
          <a:spcPct val="0"/>
        </a:spcAft>
        <a:buAutoNum type="alphaLcPeriod"/>
        <a:defRPr kumimoji="1" sz="2400">
          <a:solidFill>
            <a:schemeClr val="tx1"/>
          </a:solidFill>
          <a:latin typeface="Arial" charset="0"/>
          <a:ea typeface="ＭＳ Ｐゴシック"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a:t>事業変革イノベーションコース</a:t>
            </a:r>
            <a:r>
              <a:rPr kumimoji="1" lang="en-US" altLang="ja-JP" dirty="0"/>
              <a:t/>
            </a:r>
            <a:br>
              <a:rPr kumimoji="1" lang="en-US" altLang="ja-JP" dirty="0"/>
            </a:br>
            <a:r>
              <a:rPr lang="ja-JP" altLang="en-US" dirty="0" smtClean="0"/>
              <a:t>課題認識</a:t>
            </a:r>
            <a:r>
              <a:rPr kumimoji="1" lang="ja-JP" altLang="en-US" dirty="0" smtClean="0"/>
              <a:t>シート</a:t>
            </a:r>
            <a:endParaRPr kumimoji="1" lang="ja-JP" altLang="en-US" dirty="0"/>
          </a:p>
        </p:txBody>
      </p:sp>
      <p:sp>
        <p:nvSpPr>
          <p:cNvPr id="3" name="サブタイトル 2"/>
          <p:cNvSpPr>
            <a:spLocks noGrp="1"/>
          </p:cNvSpPr>
          <p:nvPr>
            <p:ph type="subTitle" idx="1"/>
          </p:nvPr>
        </p:nvSpPr>
        <p:spPr>
          <a:xfrm>
            <a:off x="1485900" y="4941168"/>
            <a:ext cx="6934200" cy="888504"/>
          </a:xfrm>
        </p:spPr>
        <p:txBody>
          <a:bodyPr/>
          <a:lstStyle/>
          <a:p>
            <a:pPr algn="l"/>
            <a:r>
              <a:rPr kumimoji="1" lang="ja-JP" altLang="en-US"/>
              <a:t>組織名：</a:t>
            </a:r>
            <a:endParaRPr kumimoji="1" lang="en-US" altLang="ja-JP" dirty="0"/>
          </a:p>
          <a:p>
            <a:pPr algn="l"/>
            <a:endParaRPr kumimoji="1" lang="en-US" altLang="ja-JP" dirty="0"/>
          </a:p>
          <a:p>
            <a:pPr algn="l"/>
            <a:r>
              <a:rPr lang="ja-JP" altLang="en-US"/>
              <a:t>氏名：</a:t>
            </a:r>
            <a:endParaRPr kumimoji="1" lang="ja-JP" altLang="en-US"/>
          </a:p>
        </p:txBody>
      </p:sp>
      <p:sp>
        <p:nvSpPr>
          <p:cNvPr id="4" name="スライド番号プレースホルダー 3"/>
          <p:cNvSpPr>
            <a:spLocks noGrp="1"/>
          </p:cNvSpPr>
          <p:nvPr>
            <p:ph type="sldNum" sz="quarter" idx="12"/>
          </p:nvPr>
        </p:nvSpPr>
        <p:spPr/>
        <p:txBody>
          <a:bodyPr/>
          <a:lstStyle/>
          <a:p>
            <a:pPr>
              <a:defRPr/>
            </a:pPr>
            <a:fld id="{32954F27-F400-3643-A909-BE1ADCCAD7F1}" type="slidenum">
              <a:rPr lang="en-US" altLang="ja-JP" smtClean="0"/>
              <a:pPr>
                <a:defRPr/>
              </a:pPr>
              <a:t>1</a:t>
            </a:fld>
            <a:endParaRPr lang="en-US" altLang="ja-JP"/>
          </a:p>
        </p:txBody>
      </p:sp>
    </p:spTree>
    <p:extLst>
      <p:ext uri="{BB962C8B-B14F-4D97-AF65-F5344CB8AC3E}">
        <p14:creationId xmlns:p14="http://schemas.microsoft.com/office/powerpoint/2010/main" val="66215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CA76BA-44A4-1B46-B46D-B634257C5F49}"/>
              </a:ext>
            </a:extLst>
          </p:cNvPr>
          <p:cNvSpPr>
            <a:spLocks noGrp="1"/>
          </p:cNvSpPr>
          <p:nvPr>
            <p:ph type="title"/>
          </p:nvPr>
        </p:nvSpPr>
        <p:spPr/>
        <p:txBody>
          <a:bodyPr/>
          <a:lstStyle/>
          <a:p>
            <a:r>
              <a:rPr lang="ja-JP" altLang="en-US" dirty="0"/>
              <a:t>当</a:t>
            </a:r>
            <a:r>
              <a:rPr kumimoji="1" lang="ja-JP" altLang="en-US" dirty="0" smtClean="0"/>
              <a:t>シート</a:t>
            </a:r>
            <a:r>
              <a:rPr kumimoji="1" lang="ja-JP" altLang="en-US" dirty="0"/>
              <a:t>に関して</a:t>
            </a:r>
          </a:p>
        </p:txBody>
      </p:sp>
      <p:sp>
        <p:nvSpPr>
          <p:cNvPr id="3" name="コンテンツ プレースホルダー 2">
            <a:extLst>
              <a:ext uri="{FF2B5EF4-FFF2-40B4-BE49-F238E27FC236}">
                <a16:creationId xmlns:a16="http://schemas.microsoft.com/office/drawing/2014/main" id="{2825F26F-B792-E942-A6EB-ADD3BAF2283B}"/>
              </a:ext>
            </a:extLst>
          </p:cNvPr>
          <p:cNvSpPr>
            <a:spLocks noGrp="1"/>
          </p:cNvSpPr>
          <p:nvPr>
            <p:ph idx="1"/>
          </p:nvPr>
        </p:nvSpPr>
        <p:spPr/>
        <p:txBody>
          <a:bodyPr/>
          <a:lstStyle/>
          <a:p>
            <a:r>
              <a:rPr lang="ja-JP" altLang="en-US" dirty="0" smtClean="0"/>
              <a:t>当シート</a:t>
            </a:r>
            <a:r>
              <a:rPr lang="ja-JP" altLang="en-US" dirty="0"/>
              <a:t>は</a:t>
            </a:r>
            <a:r>
              <a:rPr lang="ja-JP" altLang="en-US" dirty="0" smtClean="0"/>
              <a:t>、本コース参加にあたって、自社（担当事業）の現状整理、及びご自身の問題意識を整理いただき、今後の効果的な研修受講、そして実践につなげていくことを狙いとして、まとめて頂くものになりま</a:t>
            </a:r>
            <a:r>
              <a:rPr lang="ja-JP" altLang="en-US" dirty="0"/>
              <a:t>す</a:t>
            </a:r>
            <a:r>
              <a:rPr lang="ja-JP" altLang="en-US" dirty="0" smtClean="0"/>
              <a:t>。</a:t>
            </a:r>
            <a:endParaRPr lang="ja-JP" altLang="en-US" dirty="0"/>
          </a:p>
          <a:p>
            <a:endParaRPr lang="en-US" altLang="ja-JP" dirty="0"/>
          </a:p>
          <a:p>
            <a:r>
              <a:rPr lang="en-US" altLang="ja-JP" dirty="0" smtClean="0"/>
              <a:t>6</a:t>
            </a:r>
            <a:r>
              <a:rPr lang="ja-JP" altLang="en-US" dirty="0" smtClean="0"/>
              <a:t>月</a:t>
            </a:r>
            <a:r>
              <a:rPr lang="en-US" altLang="ja-JP" dirty="0" smtClean="0"/>
              <a:t>13</a:t>
            </a:r>
            <a:r>
              <a:rPr lang="ja-JP" altLang="en-US" dirty="0" smtClean="0"/>
              <a:t>日（月）</a:t>
            </a:r>
            <a:r>
              <a:rPr lang="en-US" altLang="ja-JP" dirty="0" smtClean="0"/>
              <a:t>13</a:t>
            </a:r>
            <a:r>
              <a:rPr lang="ja-JP" altLang="en-US" dirty="0" smtClean="0"/>
              <a:t>：</a:t>
            </a:r>
            <a:r>
              <a:rPr lang="en-US" altLang="ja-JP" dirty="0" smtClean="0"/>
              <a:t>00</a:t>
            </a:r>
            <a:r>
              <a:rPr lang="ja-JP" altLang="en-US" dirty="0" err="1" smtClean="0"/>
              <a:t>までに</a:t>
            </a:r>
            <a:r>
              <a:rPr lang="en-US" altLang="ja-JP" dirty="0" smtClean="0"/>
              <a:t>【E-DESK</a:t>
            </a:r>
            <a:r>
              <a:rPr lang="en-US" altLang="ja-JP" dirty="0"/>
              <a:t>】</a:t>
            </a:r>
            <a:r>
              <a:rPr lang="ja-JP" altLang="en-US" dirty="0"/>
              <a:t>内</a:t>
            </a:r>
            <a:r>
              <a:rPr lang="ja-JP" altLang="en-US" dirty="0" smtClean="0"/>
              <a:t>の</a:t>
            </a:r>
            <a:r>
              <a:rPr lang="ja-JP" altLang="en-US" dirty="0"/>
              <a:t>ご自身</a:t>
            </a:r>
            <a:r>
              <a:rPr lang="ja-JP" altLang="en-US" dirty="0" smtClean="0"/>
              <a:t>の</a:t>
            </a:r>
            <a:r>
              <a:rPr lang="ja-JP" altLang="en-US" dirty="0"/>
              <a:t>フォルダ内</a:t>
            </a:r>
            <a:r>
              <a:rPr lang="ja-JP" altLang="en-US" dirty="0" smtClean="0"/>
              <a:t>に保存</a:t>
            </a:r>
            <a:r>
              <a:rPr lang="ja-JP" altLang="en-US" dirty="0"/>
              <a:t>して下さい</a:t>
            </a:r>
            <a:r>
              <a:rPr lang="ja-JP" altLang="en-US" dirty="0" smtClean="0"/>
              <a:t>。</a:t>
            </a:r>
            <a:endParaRPr lang="en-US" altLang="ja-JP" dirty="0" smtClean="0"/>
          </a:p>
          <a:p>
            <a:pPr marL="0" indent="0">
              <a:buNone/>
            </a:pPr>
            <a:r>
              <a:rPr lang="ja-JP" altLang="en-US" dirty="0"/>
              <a:t>　</a:t>
            </a:r>
            <a:r>
              <a:rPr lang="en-US" altLang="ja-JP" dirty="0" smtClean="0"/>
              <a:t>※</a:t>
            </a:r>
            <a:r>
              <a:rPr lang="ja-JP" altLang="en-US" dirty="0" smtClean="0"/>
              <a:t>なお、</a:t>
            </a:r>
            <a:r>
              <a:rPr lang="en-US" altLang="ja-JP" dirty="0" smtClean="0"/>
              <a:t>【E-DESK</a:t>
            </a:r>
            <a:r>
              <a:rPr lang="en-US" altLang="ja-JP" dirty="0"/>
              <a:t>】</a:t>
            </a:r>
            <a:r>
              <a:rPr lang="ja-JP" altLang="en-US" dirty="0" smtClean="0"/>
              <a:t>に関しては別途ご案内申し上げます。</a:t>
            </a:r>
            <a:endParaRPr lang="en-US" altLang="ja-JP" dirty="0"/>
          </a:p>
          <a:p>
            <a:endParaRPr lang="en-US" altLang="ja-JP" dirty="0"/>
          </a:p>
          <a:p>
            <a:r>
              <a:rPr lang="ja-JP" altLang="en-US" dirty="0" smtClean="0"/>
              <a:t>なお、当シートは、本コース・コーディネーター</a:t>
            </a:r>
            <a:r>
              <a:rPr lang="ja-JP" altLang="en-US" dirty="0"/>
              <a:t>及び</a:t>
            </a:r>
            <a:r>
              <a:rPr lang="ja-JP" altLang="en-US" dirty="0" smtClean="0"/>
              <a:t>事務局が</a:t>
            </a:r>
            <a:r>
              <a:rPr lang="ja-JP" altLang="en-US" dirty="0"/>
              <a:t>皆様へのアドバイス等のために</a:t>
            </a:r>
            <a:r>
              <a:rPr lang="ja-JP" altLang="en-US" dirty="0" smtClean="0"/>
              <a:t>閲覧する他、研修内で必要に応じて参加者間に限り内容を共有させていただく場合がございますので、予めご了承ください。</a:t>
            </a:r>
            <a:endParaRPr lang="en-US" altLang="ja-JP" dirty="0"/>
          </a:p>
          <a:p>
            <a:endParaRPr lang="en-US" altLang="ja-JP" dirty="0"/>
          </a:p>
          <a:p>
            <a:endParaRPr lang="ja-JP" altLang="en-US" dirty="0"/>
          </a:p>
          <a:p>
            <a:endParaRPr lang="ja-JP" altLang="en-US" dirty="0"/>
          </a:p>
          <a:p>
            <a:endParaRPr lang="ja-JP" altLang="en-US" dirty="0"/>
          </a:p>
          <a:p>
            <a:endParaRPr lang="ja-JP" altLang="en-US" dirty="0"/>
          </a:p>
          <a:p>
            <a:endParaRPr lang="ja-JP" altLang="en-US" dirty="0"/>
          </a:p>
          <a:p>
            <a:endParaRPr kumimoji="1" lang="ja-JP" altLang="en-US" dirty="0"/>
          </a:p>
        </p:txBody>
      </p:sp>
      <p:sp>
        <p:nvSpPr>
          <p:cNvPr id="4" name="スライド番号プレースホルダー 3">
            <a:extLst>
              <a:ext uri="{FF2B5EF4-FFF2-40B4-BE49-F238E27FC236}">
                <a16:creationId xmlns:a16="http://schemas.microsoft.com/office/drawing/2014/main" id="{B378737A-5999-FB42-8B82-DCEBD9A25447}"/>
              </a:ext>
            </a:extLst>
          </p:cNvPr>
          <p:cNvSpPr>
            <a:spLocks noGrp="1"/>
          </p:cNvSpPr>
          <p:nvPr>
            <p:ph type="sldNum" sz="quarter" idx="12"/>
          </p:nvPr>
        </p:nvSpPr>
        <p:spPr/>
        <p:txBody>
          <a:bodyPr/>
          <a:lstStyle/>
          <a:p>
            <a:pPr>
              <a:defRPr/>
            </a:pPr>
            <a:fld id="{E9598104-2AAF-A346-8E95-F723817E60D5}" type="slidenum">
              <a:rPr lang="en-US" altLang="ja-JP" smtClean="0"/>
              <a:pPr>
                <a:defRPr/>
              </a:pPr>
              <a:t>2</a:t>
            </a:fld>
            <a:endParaRPr lang="en-US" altLang="ja-JP"/>
          </a:p>
        </p:txBody>
      </p:sp>
    </p:spTree>
    <p:extLst>
      <p:ext uri="{BB962C8B-B14F-4D97-AF65-F5344CB8AC3E}">
        <p14:creationId xmlns:p14="http://schemas.microsoft.com/office/powerpoint/2010/main" val="2090627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１．自社の事業概要</a:t>
            </a:r>
            <a:endParaRPr kumimoji="1" lang="ja-JP" altLang="en-US" dirty="0"/>
          </a:p>
        </p:txBody>
      </p:sp>
      <p:sp>
        <p:nvSpPr>
          <p:cNvPr id="3" name="コンテンツ プレースホルダー 2"/>
          <p:cNvSpPr>
            <a:spLocks noGrp="1"/>
          </p:cNvSpPr>
          <p:nvPr>
            <p:ph idx="1"/>
          </p:nvPr>
        </p:nvSpPr>
        <p:spPr>
          <a:xfrm>
            <a:off x="344488" y="1052736"/>
            <a:ext cx="9289032" cy="576039"/>
          </a:xfrm>
        </p:spPr>
        <p:txBody>
          <a:bodyPr/>
          <a:lstStyle/>
          <a:p>
            <a:r>
              <a:rPr kumimoji="1" lang="ja-JP" altLang="en-US" sz="1800" dirty="0" smtClean="0"/>
              <a:t>全社の</a:t>
            </a:r>
            <a:r>
              <a:rPr lang="ja-JP" altLang="en-US" sz="1800" dirty="0"/>
              <a:t>事業</a:t>
            </a:r>
            <a:r>
              <a:rPr kumimoji="1" lang="ja-JP" altLang="en-US" sz="1800" dirty="0" smtClean="0"/>
              <a:t>領域、及びご自身が関わる事業（</a:t>
            </a:r>
            <a:r>
              <a:rPr kumimoji="1" lang="en-US" altLang="ja-JP" sz="1800" dirty="0" smtClean="0"/>
              <a:t>R&amp;D</a:t>
            </a:r>
            <a:r>
              <a:rPr kumimoji="1" lang="ja-JP" altLang="en-US" sz="1800" dirty="0" smtClean="0"/>
              <a:t>や本社部門ご所属の方は主力事業</a:t>
            </a:r>
            <a:r>
              <a:rPr kumimoji="1" lang="en-US" altLang="ja-JP" sz="1800" dirty="0" smtClean="0"/>
              <a:t>)</a:t>
            </a:r>
            <a:r>
              <a:rPr kumimoji="1" lang="ja-JP" altLang="en-US" sz="1800" dirty="0" smtClean="0"/>
              <a:t>に関して</a:t>
            </a:r>
            <a:r>
              <a:rPr lang="ja-JP" altLang="en-US" sz="1800" dirty="0"/>
              <a:t>下記</a:t>
            </a:r>
            <a:r>
              <a:rPr lang="ja-JP" altLang="en-US" sz="1800" dirty="0" smtClean="0"/>
              <a:t>の項目に沿って概要をおまとめください。</a:t>
            </a:r>
            <a:endParaRPr kumimoji="1" lang="ja-JP" altLang="en-US" sz="1800" dirty="0"/>
          </a:p>
        </p:txBody>
      </p:sp>
      <p:sp>
        <p:nvSpPr>
          <p:cNvPr id="4" name="スライド番号プレースホルダー 3"/>
          <p:cNvSpPr>
            <a:spLocks noGrp="1"/>
          </p:cNvSpPr>
          <p:nvPr>
            <p:ph type="sldNum" sz="quarter" idx="12"/>
          </p:nvPr>
        </p:nvSpPr>
        <p:spPr/>
        <p:txBody>
          <a:bodyPr/>
          <a:lstStyle/>
          <a:p>
            <a:pPr>
              <a:defRPr/>
            </a:pPr>
            <a:fld id="{E9598104-2AAF-A346-8E95-F723817E60D5}" type="slidenum">
              <a:rPr lang="en-US" altLang="ja-JP" smtClean="0"/>
              <a:pPr>
                <a:defRPr/>
              </a:pPr>
              <a:t>3</a:t>
            </a:fld>
            <a:endParaRPr lang="en-US" altLang="ja-JP"/>
          </a:p>
        </p:txBody>
      </p:sp>
      <p:sp>
        <p:nvSpPr>
          <p:cNvPr id="5" name="正方形/長方形 4"/>
          <p:cNvSpPr/>
          <p:nvPr/>
        </p:nvSpPr>
        <p:spPr>
          <a:xfrm>
            <a:off x="1208584" y="1772935"/>
            <a:ext cx="1973458" cy="1080000"/>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solidFill>
                  <a:schemeClr val="lt1"/>
                </a:solidFill>
                <a:latin typeface="+mj-ea"/>
              </a:rPr>
              <a:t>主な事業領域</a:t>
            </a:r>
            <a:endParaRPr lang="en-US" altLang="ja-JP" b="1" dirty="0" smtClean="0">
              <a:solidFill>
                <a:schemeClr val="lt1"/>
              </a:solidFill>
              <a:latin typeface="+mj-ea"/>
            </a:endParaRPr>
          </a:p>
          <a:p>
            <a:pPr algn="ctr"/>
            <a:r>
              <a:rPr lang="ja-JP" altLang="en-US" b="1" dirty="0" smtClean="0">
                <a:solidFill>
                  <a:schemeClr val="lt1"/>
                </a:solidFill>
                <a:latin typeface="+mj-ea"/>
              </a:rPr>
              <a:t>・範囲</a:t>
            </a:r>
            <a:r>
              <a:rPr lang="en-US" altLang="ja-JP" b="1" dirty="0" smtClean="0">
                <a:solidFill>
                  <a:schemeClr val="lt1"/>
                </a:solidFill>
                <a:latin typeface="+mj-ea"/>
              </a:rPr>
              <a:t>(</a:t>
            </a:r>
            <a:r>
              <a:rPr lang="ja-JP" altLang="en-US" b="1" dirty="0" smtClean="0">
                <a:solidFill>
                  <a:schemeClr val="lt1"/>
                </a:solidFill>
                <a:latin typeface="+mj-ea"/>
              </a:rPr>
              <a:t>ドメイン</a:t>
            </a:r>
            <a:r>
              <a:rPr lang="en-US" altLang="ja-JP" b="1" dirty="0" smtClean="0">
                <a:solidFill>
                  <a:schemeClr val="lt1"/>
                </a:solidFill>
                <a:latin typeface="+mj-ea"/>
              </a:rPr>
              <a:t>)</a:t>
            </a:r>
            <a:endParaRPr lang="ja-JP" altLang="en-US" b="1" dirty="0">
              <a:solidFill>
                <a:schemeClr val="lt1"/>
              </a:solidFill>
              <a:latin typeface="+mj-ea"/>
            </a:endParaRPr>
          </a:p>
        </p:txBody>
      </p:sp>
      <p:sp>
        <p:nvSpPr>
          <p:cNvPr id="6" name="正方形/長方形 5"/>
          <p:cNvSpPr/>
          <p:nvPr/>
        </p:nvSpPr>
        <p:spPr>
          <a:xfrm>
            <a:off x="1208583" y="3719670"/>
            <a:ext cx="1973458" cy="792000"/>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latin typeface="+mj-ea"/>
              </a:rPr>
              <a:t>顧客層</a:t>
            </a:r>
            <a:r>
              <a:rPr lang="en-US" altLang="ja-JP" b="1" dirty="0">
                <a:latin typeface="+mj-ea"/>
              </a:rPr>
              <a:t>/</a:t>
            </a:r>
            <a:r>
              <a:rPr lang="ja-JP" altLang="en-US" b="1" dirty="0">
                <a:latin typeface="+mj-ea"/>
              </a:rPr>
              <a:t>市場</a:t>
            </a:r>
            <a:endParaRPr lang="en-US" altLang="ja-JP" b="1" dirty="0">
              <a:latin typeface="+mj-ea"/>
            </a:endParaRPr>
          </a:p>
          <a:p>
            <a:pPr algn="ctr"/>
            <a:r>
              <a:rPr lang="en-US" altLang="ja-JP" b="1" dirty="0">
                <a:latin typeface="+mj-ea"/>
              </a:rPr>
              <a:t>(B2B/B2C</a:t>
            </a:r>
            <a:r>
              <a:rPr lang="en-US" altLang="ja-JP" b="1" dirty="0" smtClean="0">
                <a:latin typeface="+mj-ea"/>
              </a:rPr>
              <a:t>)</a:t>
            </a:r>
            <a:endParaRPr lang="ja-JP" altLang="en-US" b="1" dirty="0">
              <a:latin typeface="+mj-ea"/>
            </a:endParaRPr>
          </a:p>
        </p:txBody>
      </p:sp>
      <p:sp>
        <p:nvSpPr>
          <p:cNvPr id="7" name="正方形/長方形 6"/>
          <p:cNvSpPr/>
          <p:nvPr/>
        </p:nvSpPr>
        <p:spPr>
          <a:xfrm>
            <a:off x="1208584" y="2910550"/>
            <a:ext cx="1973458" cy="734474"/>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latin typeface="+mj-ea"/>
              </a:rPr>
              <a:t>展開エリア・拠点</a:t>
            </a:r>
            <a:endParaRPr lang="en-US" altLang="ja-JP" b="1" dirty="0" smtClean="0">
              <a:latin typeface="+mj-ea"/>
            </a:endParaRPr>
          </a:p>
          <a:p>
            <a:pPr algn="ctr"/>
            <a:r>
              <a:rPr lang="ja-JP" altLang="en-US" b="1" dirty="0" smtClean="0">
                <a:latin typeface="+mj-ea"/>
              </a:rPr>
              <a:t>（国内・海外）</a:t>
            </a:r>
            <a:endParaRPr lang="ja-JP" altLang="en-US" b="1" dirty="0">
              <a:solidFill>
                <a:schemeClr val="lt1"/>
              </a:solidFill>
              <a:latin typeface="+mj-ea"/>
            </a:endParaRPr>
          </a:p>
        </p:txBody>
      </p:sp>
      <p:sp>
        <p:nvSpPr>
          <p:cNvPr id="8" name="正方形/長方形 7"/>
          <p:cNvSpPr/>
          <p:nvPr/>
        </p:nvSpPr>
        <p:spPr>
          <a:xfrm>
            <a:off x="3296816" y="1772936"/>
            <a:ext cx="6120680" cy="1080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9" name="正方形/長方形 8"/>
          <p:cNvSpPr/>
          <p:nvPr/>
        </p:nvSpPr>
        <p:spPr>
          <a:xfrm>
            <a:off x="3296816" y="2910550"/>
            <a:ext cx="6120680" cy="734474"/>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10" name="正方形/長方形 9"/>
          <p:cNvSpPr/>
          <p:nvPr/>
        </p:nvSpPr>
        <p:spPr>
          <a:xfrm>
            <a:off x="3296816" y="3713667"/>
            <a:ext cx="6120680" cy="792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11" name="正方形/長方形 10"/>
          <p:cNvSpPr/>
          <p:nvPr/>
        </p:nvSpPr>
        <p:spPr>
          <a:xfrm>
            <a:off x="1208137" y="4605063"/>
            <a:ext cx="1973458" cy="792000"/>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a:latin typeface="+mj-ea"/>
              </a:rPr>
              <a:t>主</a:t>
            </a:r>
            <a:r>
              <a:rPr lang="ja-JP" altLang="en-US" b="1" dirty="0" smtClean="0">
                <a:latin typeface="+mj-ea"/>
              </a:rPr>
              <a:t>な商品</a:t>
            </a:r>
            <a:r>
              <a:rPr lang="ja-JP" altLang="en-US" b="1" dirty="0">
                <a:latin typeface="+mj-ea"/>
              </a:rPr>
              <a:t>・</a:t>
            </a:r>
            <a:r>
              <a:rPr lang="ja-JP" altLang="en-US" b="1" dirty="0" smtClean="0">
                <a:latin typeface="+mj-ea"/>
              </a:rPr>
              <a:t>サービス</a:t>
            </a:r>
            <a:endParaRPr lang="en-US" altLang="ja-JP" b="1" dirty="0" smtClean="0">
              <a:latin typeface="+mj-ea"/>
            </a:endParaRPr>
          </a:p>
          <a:p>
            <a:pPr algn="ctr"/>
            <a:r>
              <a:rPr lang="ja-JP" altLang="en-US" b="1" dirty="0" smtClean="0">
                <a:latin typeface="+mj-ea"/>
              </a:rPr>
              <a:t>（提供価値）</a:t>
            </a:r>
            <a:endParaRPr lang="ja-JP" altLang="en-US" b="1" dirty="0">
              <a:latin typeface="+mj-ea"/>
            </a:endParaRPr>
          </a:p>
        </p:txBody>
      </p:sp>
      <p:sp>
        <p:nvSpPr>
          <p:cNvPr id="12" name="正方形/長方形 11"/>
          <p:cNvSpPr/>
          <p:nvPr/>
        </p:nvSpPr>
        <p:spPr>
          <a:xfrm>
            <a:off x="3296370" y="4599060"/>
            <a:ext cx="6120680" cy="792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21" name="正方形/長方形 20"/>
          <p:cNvSpPr/>
          <p:nvPr/>
        </p:nvSpPr>
        <p:spPr>
          <a:xfrm>
            <a:off x="488950" y="1772935"/>
            <a:ext cx="604858" cy="1872089"/>
          </a:xfrm>
          <a:prstGeom prst="rect">
            <a:avLst/>
          </a:prstGeom>
          <a:solidFill>
            <a:srgbClr val="004F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3600" tIns="45720" rIns="3600" bIns="45720" numCol="1" spcCol="0" rtlCol="0" fromWordArt="0" anchor="ctr" anchorCtr="0" forceAA="0" compatLnSpc="1">
            <a:prstTxWarp prst="textNoShape">
              <a:avLst/>
            </a:prstTxWarp>
            <a:noAutofit/>
          </a:bodyPr>
          <a:lstStyle/>
          <a:p>
            <a:pPr algn="ctr"/>
            <a:r>
              <a:rPr lang="ja-JP" altLang="en-US" b="1" dirty="0" smtClean="0">
                <a:solidFill>
                  <a:schemeClr val="lt1"/>
                </a:solidFill>
                <a:latin typeface="+mj-ea"/>
              </a:rPr>
              <a:t>全社</a:t>
            </a:r>
            <a:endParaRPr lang="ja-JP" altLang="en-US" b="1" dirty="0">
              <a:solidFill>
                <a:schemeClr val="lt1"/>
              </a:solidFill>
              <a:latin typeface="+mj-ea"/>
            </a:endParaRPr>
          </a:p>
        </p:txBody>
      </p:sp>
      <p:sp>
        <p:nvSpPr>
          <p:cNvPr id="22" name="正方形/長方形 21"/>
          <p:cNvSpPr/>
          <p:nvPr/>
        </p:nvSpPr>
        <p:spPr>
          <a:xfrm>
            <a:off x="495102" y="3717033"/>
            <a:ext cx="604858" cy="2615718"/>
          </a:xfrm>
          <a:prstGeom prst="rect">
            <a:avLst/>
          </a:prstGeom>
          <a:solidFill>
            <a:srgbClr val="FF993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3600" tIns="45720" rIns="3600" bIns="45720" numCol="1" spcCol="0" rtlCol="0" fromWordArt="0" anchor="ctr" anchorCtr="0" forceAA="0" compatLnSpc="1">
            <a:prstTxWarp prst="textNoShape">
              <a:avLst/>
            </a:prstTxWarp>
            <a:noAutofit/>
          </a:bodyPr>
          <a:lstStyle/>
          <a:p>
            <a:pPr algn="ctr"/>
            <a:r>
              <a:rPr lang="ja-JP" altLang="en-US" sz="1400" b="1" dirty="0" smtClean="0">
                <a:solidFill>
                  <a:schemeClr val="lt1"/>
                </a:solidFill>
                <a:latin typeface="+mj-ea"/>
              </a:rPr>
              <a:t>ご自身が関わる事業</a:t>
            </a:r>
            <a:endParaRPr lang="ja-JP" altLang="en-US" sz="1400" b="1" dirty="0">
              <a:solidFill>
                <a:schemeClr val="lt1"/>
              </a:solidFill>
              <a:latin typeface="+mj-ea"/>
            </a:endParaRPr>
          </a:p>
        </p:txBody>
      </p:sp>
      <p:sp>
        <p:nvSpPr>
          <p:cNvPr id="23" name="正方形/長方形 22"/>
          <p:cNvSpPr/>
          <p:nvPr/>
        </p:nvSpPr>
        <p:spPr>
          <a:xfrm>
            <a:off x="1208137" y="5490456"/>
            <a:ext cx="1973458" cy="792000"/>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latin typeface="+mj-ea"/>
              </a:rPr>
              <a:t>商品・サービス、</a:t>
            </a:r>
            <a:endParaRPr lang="en-US" altLang="ja-JP" b="1" dirty="0" smtClean="0">
              <a:latin typeface="+mj-ea"/>
            </a:endParaRPr>
          </a:p>
          <a:p>
            <a:pPr algn="ctr"/>
            <a:r>
              <a:rPr lang="ja-JP" altLang="en-US" b="1" dirty="0" smtClean="0">
                <a:latin typeface="+mj-ea"/>
              </a:rPr>
              <a:t>提供方法の特徴</a:t>
            </a:r>
            <a:endParaRPr lang="ja-JP" altLang="en-US" b="1" dirty="0">
              <a:solidFill>
                <a:schemeClr val="lt1"/>
              </a:solidFill>
              <a:latin typeface="+mj-ea"/>
            </a:endParaRPr>
          </a:p>
        </p:txBody>
      </p:sp>
      <p:sp>
        <p:nvSpPr>
          <p:cNvPr id="24" name="正方形/長方形 23"/>
          <p:cNvSpPr/>
          <p:nvPr/>
        </p:nvSpPr>
        <p:spPr>
          <a:xfrm>
            <a:off x="3296370" y="5484453"/>
            <a:ext cx="6120680" cy="792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Tree>
    <p:extLst>
      <p:ext uri="{BB962C8B-B14F-4D97-AF65-F5344CB8AC3E}">
        <p14:creationId xmlns:p14="http://schemas.microsoft.com/office/powerpoint/2010/main" val="4215880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２．直近の事業環境（１）</a:t>
            </a:r>
            <a:endParaRPr kumimoji="1" lang="ja-JP" altLang="en-US" dirty="0"/>
          </a:p>
        </p:txBody>
      </p:sp>
      <p:sp>
        <p:nvSpPr>
          <p:cNvPr id="3" name="コンテンツ プレースホルダー 2"/>
          <p:cNvSpPr>
            <a:spLocks noGrp="1"/>
          </p:cNvSpPr>
          <p:nvPr>
            <p:ph idx="1"/>
          </p:nvPr>
        </p:nvSpPr>
        <p:spPr>
          <a:xfrm>
            <a:off x="344488" y="1052736"/>
            <a:ext cx="9289032" cy="576039"/>
          </a:xfrm>
        </p:spPr>
        <p:txBody>
          <a:bodyPr/>
          <a:lstStyle/>
          <a:p>
            <a:r>
              <a:rPr kumimoji="1" lang="ja-JP" altLang="en-US" sz="1800" dirty="0" smtClean="0"/>
              <a:t>全社、及びご自身が関わる事業における、直近の事業環境（市場環境・自社の業績推移）について、概略をおまとめください。</a:t>
            </a:r>
            <a:endParaRPr kumimoji="1" lang="ja-JP" altLang="en-US" sz="1800" dirty="0"/>
          </a:p>
        </p:txBody>
      </p:sp>
      <p:sp>
        <p:nvSpPr>
          <p:cNvPr id="4" name="スライド番号プレースホルダー 3"/>
          <p:cNvSpPr>
            <a:spLocks noGrp="1"/>
          </p:cNvSpPr>
          <p:nvPr>
            <p:ph type="sldNum" sz="quarter" idx="12"/>
          </p:nvPr>
        </p:nvSpPr>
        <p:spPr/>
        <p:txBody>
          <a:bodyPr/>
          <a:lstStyle/>
          <a:p>
            <a:pPr>
              <a:defRPr/>
            </a:pPr>
            <a:fld id="{E9598104-2AAF-A346-8E95-F723817E60D5}" type="slidenum">
              <a:rPr lang="en-US" altLang="ja-JP" smtClean="0"/>
              <a:pPr>
                <a:defRPr/>
              </a:pPr>
              <a:t>4</a:t>
            </a:fld>
            <a:endParaRPr lang="en-US" altLang="ja-JP"/>
          </a:p>
        </p:txBody>
      </p:sp>
      <p:sp>
        <p:nvSpPr>
          <p:cNvPr id="5" name="正方形/長方形 4"/>
          <p:cNvSpPr/>
          <p:nvPr/>
        </p:nvSpPr>
        <p:spPr>
          <a:xfrm>
            <a:off x="1208584" y="1772934"/>
            <a:ext cx="1973458" cy="2196000"/>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solidFill>
                  <a:schemeClr val="lt1"/>
                </a:solidFill>
                <a:latin typeface="+mj-ea"/>
              </a:rPr>
              <a:t>主な事業領域</a:t>
            </a:r>
            <a:endParaRPr lang="en-US" altLang="ja-JP" b="1" dirty="0" smtClean="0">
              <a:latin typeface="+mj-ea"/>
            </a:endParaRPr>
          </a:p>
          <a:p>
            <a:pPr algn="ctr"/>
            <a:r>
              <a:rPr lang="ja-JP" altLang="en-US" b="1" dirty="0">
                <a:latin typeface="+mj-ea"/>
              </a:rPr>
              <a:t>毎</a:t>
            </a:r>
            <a:r>
              <a:rPr lang="ja-JP" altLang="en-US" b="1" dirty="0" smtClean="0">
                <a:latin typeface="+mj-ea"/>
              </a:rPr>
              <a:t>の</a:t>
            </a:r>
            <a:r>
              <a:rPr lang="ja-JP" altLang="en-US" b="1" dirty="0" smtClean="0">
                <a:solidFill>
                  <a:schemeClr val="lt1"/>
                </a:solidFill>
                <a:latin typeface="+mj-ea"/>
              </a:rPr>
              <a:t>市場環境</a:t>
            </a:r>
            <a:endParaRPr lang="en-US" altLang="ja-JP" b="1" dirty="0" smtClean="0">
              <a:solidFill>
                <a:schemeClr val="lt1"/>
              </a:solidFill>
              <a:latin typeface="+mj-ea"/>
            </a:endParaRPr>
          </a:p>
        </p:txBody>
      </p:sp>
      <p:sp>
        <p:nvSpPr>
          <p:cNvPr id="8" name="正方形/長方形 7"/>
          <p:cNvSpPr/>
          <p:nvPr/>
        </p:nvSpPr>
        <p:spPr>
          <a:xfrm>
            <a:off x="3296816" y="1772936"/>
            <a:ext cx="6120680" cy="2196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r>
              <a:rPr lang="ja-JP" altLang="en-US" sz="1200" dirty="0" smtClean="0">
                <a:solidFill>
                  <a:srgbClr val="0070C0"/>
                </a:solidFill>
                <a:latin typeface="+mn-ea"/>
              </a:rPr>
              <a:t>注：主な事業領域毎の市場環境（市場全体の成長度合い、国内</a:t>
            </a:r>
            <a:r>
              <a:rPr lang="en-US" altLang="ja-JP" sz="1200" dirty="0" smtClean="0">
                <a:solidFill>
                  <a:srgbClr val="0070C0"/>
                </a:solidFill>
                <a:latin typeface="+mn-ea"/>
              </a:rPr>
              <a:t>/</a:t>
            </a:r>
            <a:r>
              <a:rPr lang="ja-JP" altLang="en-US" sz="1200" dirty="0" smtClean="0">
                <a:solidFill>
                  <a:srgbClr val="0070C0"/>
                </a:solidFill>
                <a:latin typeface="+mn-ea"/>
              </a:rPr>
              <a:t>海外における需要動向や</a:t>
            </a:r>
            <a:endParaRPr lang="en-US" altLang="ja-JP" sz="1200" dirty="0" smtClean="0">
              <a:solidFill>
                <a:srgbClr val="0070C0"/>
              </a:solidFill>
              <a:latin typeface="+mn-ea"/>
            </a:endParaRPr>
          </a:p>
          <a:p>
            <a:r>
              <a:rPr lang="ja-JP" altLang="en-US" sz="1200" dirty="0">
                <a:solidFill>
                  <a:srgbClr val="0070C0"/>
                </a:solidFill>
                <a:latin typeface="+mn-ea"/>
              </a:rPr>
              <a:t>　</a:t>
            </a:r>
            <a:r>
              <a:rPr lang="ja-JP" altLang="en-US" sz="1200" dirty="0" smtClean="0">
                <a:solidFill>
                  <a:srgbClr val="0070C0"/>
                </a:solidFill>
                <a:latin typeface="+mn-ea"/>
              </a:rPr>
              <a:t>　競争環境 等）の概略をおまとめください。</a:t>
            </a:r>
            <a:endParaRPr lang="en-US" altLang="ja-JP" sz="1200" dirty="0" smtClean="0">
              <a:solidFill>
                <a:srgbClr val="0070C0"/>
              </a:solidFill>
              <a:latin typeface="+mn-ea"/>
            </a:endParaRPr>
          </a:p>
          <a:p>
            <a:endParaRPr lang="en-US" altLang="ja-JP" sz="1400" dirty="0">
              <a:solidFill>
                <a:srgbClr val="4D4D4D"/>
              </a:solidFill>
              <a:latin typeface="+mn-ea"/>
            </a:endParaRPr>
          </a:p>
          <a:p>
            <a:pPr marL="285750" indent="-285750">
              <a:buFont typeface="Arial" panose="020B0604020202020204" pitchFamily="34" charset="0"/>
              <a:buChar char="•"/>
            </a:pPr>
            <a:endParaRPr lang="en-US" altLang="ja-JP" sz="1400" dirty="0">
              <a:solidFill>
                <a:srgbClr val="4D4D4D"/>
              </a:solidFill>
              <a:latin typeface="+mn-ea"/>
            </a:endParaRPr>
          </a:p>
        </p:txBody>
      </p:sp>
      <p:sp>
        <p:nvSpPr>
          <p:cNvPr id="21" name="正方形/長方形 20"/>
          <p:cNvSpPr/>
          <p:nvPr/>
        </p:nvSpPr>
        <p:spPr>
          <a:xfrm>
            <a:off x="488950" y="1772935"/>
            <a:ext cx="604858" cy="4535790"/>
          </a:xfrm>
          <a:prstGeom prst="rect">
            <a:avLst/>
          </a:prstGeom>
          <a:solidFill>
            <a:srgbClr val="004F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3600" tIns="45720" rIns="3600" bIns="45720" numCol="1" spcCol="0" rtlCol="0" fromWordArt="0" anchor="ctr" anchorCtr="0" forceAA="0" compatLnSpc="1">
            <a:prstTxWarp prst="textNoShape">
              <a:avLst/>
            </a:prstTxWarp>
            <a:noAutofit/>
          </a:bodyPr>
          <a:lstStyle/>
          <a:p>
            <a:pPr algn="ctr"/>
            <a:r>
              <a:rPr lang="ja-JP" altLang="en-US" b="1" dirty="0" smtClean="0">
                <a:solidFill>
                  <a:schemeClr val="lt1"/>
                </a:solidFill>
                <a:latin typeface="+mj-ea"/>
              </a:rPr>
              <a:t>全社</a:t>
            </a:r>
            <a:endParaRPr lang="ja-JP" altLang="en-US" b="1" dirty="0">
              <a:solidFill>
                <a:schemeClr val="lt1"/>
              </a:solidFill>
              <a:latin typeface="+mj-ea"/>
            </a:endParaRPr>
          </a:p>
        </p:txBody>
      </p:sp>
      <p:sp>
        <p:nvSpPr>
          <p:cNvPr id="13" name="正方形/長方形 12"/>
          <p:cNvSpPr/>
          <p:nvPr/>
        </p:nvSpPr>
        <p:spPr>
          <a:xfrm>
            <a:off x="1208360" y="4110782"/>
            <a:ext cx="1973458" cy="2196000"/>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a:latin typeface="+mj-ea"/>
              </a:rPr>
              <a:t>自社</a:t>
            </a:r>
            <a:r>
              <a:rPr lang="ja-JP" altLang="en-US" b="1" dirty="0" smtClean="0">
                <a:latin typeface="+mj-ea"/>
              </a:rPr>
              <a:t>の業績</a:t>
            </a:r>
            <a:endParaRPr lang="en-US" altLang="ja-JP" b="1" dirty="0" smtClean="0">
              <a:latin typeface="+mj-ea"/>
            </a:endParaRPr>
          </a:p>
        </p:txBody>
      </p:sp>
      <p:sp>
        <p:nvSpPr>
          <p:cNvPr id="14" name="正方形/長方形 13"/>
          <p:cNvSpPr/>
          <p:nvPr/>
        </p:nvSpPr>
        <p:spPr>
          <a:xfrm>
            <a:off x="3296370" y="4113097"/>
            <a:ext cx="6120680" cy="2196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r>
              <a:rPr lang="ja-JP" altLang="en-US" sz="1200" dirty="0" smtClean="0">
                <a:solidFill>
                  <a:srgbClr val="0070C0"/>
                </a:solidFill>
                <a:latin typeface="+mn-ea"/>
              </a:rPr>
              <a:t>注：事業領域毎の業績動向や自社内における位置づけ（中核となる</a:t>
            </a:r>
            <a:r>
              <a:rPr lang="ja-JP" altLang="en-US" sz="1200" dirty="0">
                <a:solidFill>
                  <a:srgbClr val="0070C0"/>
                </a:solidFill>
                <a:latin typeface="+mn-ea"/>
              </a:rPr>
              <a:t>コア</a:t>
            </a:r>
            <a:r>
              <a:rPr lang="ja-JP" altLang="en-US" sz="1200" dirty="0" smtClean="0">
                <a:solidFill>
                  <a:srgbClr val="0070C0"/>
                </a:solidFill>
                <a:latin typeface="+mn-ea"/>
              </a:rPr>
              <a:t>事業、今後の成長が</a:t>
            </a:r>
            <a:endParaRPr lang="en-US" altLang="ja-JP" sz="1200" dirty="0" smtClean="0">
              <a:solidFill>
                <a:srgbClr val="0070C0"/>
              </a:solidFill>
              <a:latin typeface="+mn-ea"/>
            </a:endParaRPr>
          </a:p>
          <a:p>
            <a:r>
              <a:rPr lang="ja-JP" altLang="en-US" sz="1200" dirty="0">
                <a:solidFill>
                  <a:srgbClr val="0070C0"/>
                </a:solidFill>
                <a:latin typeface="+mn-ea"/>
              </a:rPr>
              <a:t>　</a:t>
            </a:r>
            <a:r>
              <a:rPr lang="ja-JP" altLang="en-US" sz="1200" dirty="0" smtClean="0">
                <a:solidFill>
                  <a:srgbClr val="0070C0"/>
                </a:solidFill>
                <a:latin typeface="+mn-ea"/>
              </a:rPr>
              <a:t>　 見込まれる事業、構造改革が必要な事業など）、及び今後の課題など</a:t>
            </a:r>
            <a:endParaRPr lang="en-US" altLang="ja-JP" sz="1200" dirty="0" smtClean="0">
              <a:solidFill>
                <a:srgbClr val="0070C0"/>
              </a:solidFill>
              <a:latin typeface="+mn-ea"/>
            </a:endParaRPr>
          </a:p>
          <a:p>
            <a:endParaRPr lang="en-US" altLang="ja-JP" sz="1400" dirty="0" smtClean="0">
              <a:solidFill>
                <a:srgbClr val="4D4D4D"/>
              </a:solidFill>
              <a:latin typeface="+mn-ea"/>
            </a:endParaRPr>
          </a:p>
          <a:p>
            <a:pPr marL="180975" indent="-180975">
              <a:buFont typeface="Arial" panose="020B0604020202020204" pitchFamily="34" charset="0"/>
              <a:buChar char="•"/>
            </a:pPr>
            <a:endParaRPr lang="en-US" altLang="ja-JP" sz="1400" dirty="0">
              <a:solidFill>
                <a:srgbClr val="4D4D4D"/>
              </a:solidFill>
              <a:latin typeface="+mn-ea"/>
            </a:endParaRPr>
          </a:p>
        </p:txBody>
      </p:sp>
    </p:spTree>
    <p:extLst>
      <p:ext uri="{BB962C8B-B14F-4D97-AF65-F5344CB8AC3E}">
        <p14:creationId xmlns:p14="http://schemas.microsoft.com/office/powerpoint/2010/main" val="3518053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２．直近の事業環境（２）</a:t>
            </a:r>
            <a:endParaRPr kumimoji="1" lang="ja-JP" altLang="en-US" dirty="0"/>
          </a:p>
        </p:txBody>
      </p:sp>
      <p:sp>
        <p:nvSpPr>
          <p:cNvPr id="3" name="コンテンツ プレースホルダー 2"/>
          <p:cNvSpPr>
            <a:spLocks noGrp="1"/>
          </p:cNvSpPr>
          <p:nvPr>
            <p:ph idx="1"/>
          </p:nvPr>
        </p:nvSpPr>
        <p:spPr>
          <a:xfrm>
            <a:off x="344488" y="1052736"/>
            <a:ext cx="9289032" cy="576039"/>
          </a:xfrm>
        </p:spPr>
        <p:txBody>
          <a:bodyPr/>
          <a:lstStyle/>
          <a:p>
            <a:r>
              <a:rPr kumimoji="1" lang="ja-JP" altLang="en-US" sz="1800" dirty="0" smtClean="0"/>
              <a:t>全社、及ご自身が関わる事業領域における、直近の事業環境（市場環境・自社の業績）について、概略をおまとめください。</a:t>
            </a:r>
            <a:endParaRPr kumimoji="1" lang="ja-JP" altLang="en-US" sz="1800" dirty="0"/>
          </a:p>
        </p:txBody>
      </p:sp>
      <p:sp>
        <p:nvSpPr>
          <p:cNvPr id="4" name="スライド番号プレースホルダー 3"/>
          <p:cNvSpPr>
            <a:spLocks noGrp="1"/>
          </p:cNvSpPr>
          <p:nvPr>
            <p:ph type="sldNum" sz="quarter" idx="12"/>
          </p:nvPr>
        </p:nvSpPr>
        <p:spPr/>
        <p:txBody>
          <a:bodyPr/>
          <a:lstStyle/>
          <a:p>
            <a:pPr>
              <a:defRPr/>
            </a:pPr>
            <a:fld id="{E9598104-2AAF-A346-8E95-F723817E60D5}" type="slidenum">
              <a:rPr lang="en-US" altLang="ja-JP" smtClean="0"/>
              <a:pPr>
                <a:defRPr/>
              </a:pPr>
              <a:t>5</a:t>
            </a:fld>
            <a:endParaRPr lang="en-US" altLang="ja-JP"/>
          </a:p>
        </p:txBody>
      </p:sp>
      <p:sp>
        <p:nvSpPr>
          <p:cNvPr id="6" name="正方形/長方形 5"/>
          <p:cNvSpPr/>
          <p:nvPr/>
        </p:nvSpPr>
        <p:spPr>
          <a:xfrm>
            <a:off x="1208137" y="1788213"/>
            <a:ext cx="1973458" cy="2196000"/>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latin typeface="+mj-ea"/>
              </a:rPr>
              <a:t>当該業界の</a:t>
            </a:r>
            <a:endParaRPr lang="en-US" altLang="ja-JP" b="1" dirty="0" smtClean="0">
              <a:latin typeface="+mj-ea"/>
            </a:endParaRPr>
          </a:p>
          <a:p>
            <a:pPr algn="ctr"/>
            <a:r>
              <a:rPr lang="ja-JP" altLang="en-US" b="1" dirty="0" smtClean="0">
                <a:latin typeface="+mj-ea"/>
              </a:rPr>
              <a:t>市場環境</a:t>
            </a:r>
            <a:endParaRPr lang="en-US" altLang="ja-JP" b="1" dirty="0">
              <a:latin typeface="+mj-ea"/>
            </a:endParaRPr>
          </a:p>
        </p:txBody>
      </p:sp>
      <p:sp>
        <p:nvSpPr>
          <p:cNvPr id="10" name="正方形/長方形 9"/>
          <p:cNvSpPr/>
          <p:nvPr/>
        </p:nvSpPr>
        <p:spPr>
          <a:xfrm>
            <a:off x="3296370" y="1788212"/>
            <a:ext cx="6120680" cy="2196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11" name="正方形/長方形 10"/>
          <p:cNvSpPr/>
          <p:nvPr/>
        </p:nvSpPr>
        <p:spPr>
          <a:xfrm>
            <a:off x="1208137" y="4100003"/>
            <a:ext cx="1973458" cy="2196000"/>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latin typeface="+mj-ea"/>
              </a:rPr>
              <a:t>自社の業績</a:t>
            </a:r>
            <a:endParaRPr lang="ja-JP" altLang="en-US" b="1" dirty="0">
              <a:latin typeface="+mj-ea"/>
            </a:endParaRPr>
          </a:p>
        </p:txBody>
      </p:sp>
      <p:sp>
        <p:nvSpPr>
          <p:cNvPr id="12" name="正方形/長方形 11"/>
          <p:cNvSpPr/>
          <p:nvPr/>
        </p:nvSpPr>
        <p:spPr>
          <a:xfrm>
            <a:off x="3296370" y="4100003"/>
            <a:ext cx="6120680" cy="2196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22" name="正方形/長方形 21"/>
          <p:cNvSpPr/>
          <p:nvPr/>
        </p:nvSpPr>
        <p:spPr>
          <a:xfrm>
            <a:off x="488950" y="1793360"/>
            <a:ext cx="604858" cy="4536000"/>
          </a:xfrm>
          <a:prstGeom prst="rect">
            <a:avLst/>
          </a:prstGeom>
          <a:solidFill>
            <a:srgbClr val="FF993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3600" tIns="45720" rIns="3600" bIns="45720" numCol="1" spcCol="0" rtlCol="0" fromWordArt="0" anchor="ctr" anchorCtr="0" forceAA="0" compatLnSpc="1">
            <a:prstTxWarp prst="textNoShape">
              <a:avLst/>
            </a:prstTxWarp>
            <a:noAutofit/>
          </a:bodyPr>
          <a:lstStyle/>
          <a:p>
            <a:pPr algn="ctr"/>
            <a:r>
              <a:rPr lang="ja-JP" altLang="en-US" sz="1400" b="1" dirty="0" smtClean="0">
                <a:solidFill>
                  <a:schemeClr val="lt1"/>
                </a:solidFill>
                <a:latin typeface="+mj-ea"/>
              </a:rPr>
              <a:t>ご自身が関わる事業</a:t>
            </a:r>
            <a:endParaRPr lang="ja-JP" altLang="en-US" sz="1400" b="1" dirty="0">
              <a:solidFill>
                <a:schemeClr val="lt1"/>
              </a:solidFill>
              <a:latin typeface="+mj-ea"/>
            </a:endParaRPr>
          </a:p>
        </p:txBody>
      </p:sp>
    </p:spTree>
    <p:extLst>
      <p:ext uri="{BB962C8B-B14F-4D97-AF65-F5344CB8AC3E}">
        <p14:creationId xmlns:p14="http://schemas.microsoft.com/office/powerpoint/2010/main" val="324992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３．環境変化と変革に向けた仮説</a:t>
            </a:r>
            <a:endParaRPr kumimoji="1" lang="ja-JP" altLang="en-US" dirty="0"/>
          </a:p>
        </p:txBody>
      </p:sp>
      <p:sp>
        <p:nvSpPr>
          <p:cNvPr id="3" name="コンテンツ プレースホルダー 2"/>
          <p:cNvSpPr>
            <a:spLocks noGrp="1"/>
          </p:cNvSpPr>
          <p:nvPr>
            <p:ph idx="1"/>
          </p:nvPr>
        </p:nvSpPr>
        <p:spPr>
          <a:xfrm>
            <a:off x="344488" y="1052736"/>
            <a:ext cx="9289032" cy="576039"/>
          </a:xfrm>
        </p:spPr>
        <p:txBody>
          <a:bodyPr/>
          <a:lstStyle/>
          <a:p>
            <a:r>
              <a:rPr kumimoji="1" lang="ja-JP" altLang="en-US" sz="1800" dirty="0" smtClean="0"/>
              <a:t>全社もしくはご自身が関わる事業において、①今後、重要だと感じる環境変化を２～３点ほど挙げ、</a:t>
            </a:r>
            <a:r>
              <a:rPr lang="ja-JP" altLang="en-US" sz="1800" dirty="0" smtClean="0"/>
              <a:t>②自社に</a:t>
            </a:r>
            <a:r>
              <a:rPr kumimoji="1" lang="ja-JP" altLang="en-US" sz="1800" dirty="0" smtClean="0"/>
              <a:t>どのような影響</a:t>
            </a:r>
            <a:r>
              <a:rPr lang="ja-JP" altLang="en-US" sz="1800" dirty="0" smtClean="0"/>
              <a:t>を及ぼす</a:t>
            </a:r>
            <a:r>
              <a:rPr kumimoji="1" lang="ja-JP" altLang="en-US" sz="1800" dirty="0" smtClean="0"/>
              <a:t>可能性があるか、③その影響を見越して、どのような対応や対策を行っていくべきか、今現在のご自身のお考え（仮説）をおまとめください。</a:t>
            </a:r>
            <a:endParaRPr kumimoji="1" lang="ja-JP" altLang="en-US" sz="1800" dirty="0"/>
          </a:p>
        </p:txBody>
      </p:sp>
      <p:sp>
        <p:nvSpPr>
          <p:cNvPr id="4" name="スライド番号プレースホルダー 3"/>
          <p:cNvSpPr>
            <a:spLocks noGrp="1"/>
          </p:cNvSpPr>
          <p:nvPr>
            <p:ph type="sldNum" sz="quarter" idx="12"/>
          </p:nvPr>
        </p:nvSpPr>
        <p:spPr/>
        <p:txBody>
          <a:bodyPr/>
          <a:lstStyle/>
          <a:p>
            <a:pPr>
              <a:defRPr/>
            </a:pPr>
            <a:fld id="{E9598104-2AAF-A346-8E95-F723817E60D5}" type="slidenum">
              <a:rPr lang="en-US" altLang="ja-JP" smtClean="0"/>
              <a:pPr>
                <a:defRPr/>
              </a:pPr>
              <a:t>6</a:t>
            </a:fld>
            <a:endParaRPr lang="en-US" altLang="ja-JP"/>
          </a:p>
        </p:txBody>
      </p:sp>
      <p:sp>
        <p:nvSpPr>
          <p:cNvPr id="5" name="正方形/長方形 4"/>
          <p:cNvSpPr/>
          <p:nvPr/>
        </p:nvSpPr>
        <p:spPr>
          <a:xfrm>
            <a:off x="2149329" y="2186542"/>
            <a:ext cx="2294081" cy="396269"/>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latin typeface="+mj-ea"/>
              </a:rPr>
              <a:t>環境変化１</a:t>
            </a:r>
            <a:endParaRPr lang="ja-JP" altLang="en-US" b="1" dirty="0">
              <a:solidFill>
                <a:schemeClr val="lt1"/>
              </a:solidFill>
              <a:latin typeface="+mj-ea"/>
            </a:endParaRPr>
          </a:p>
        </p:txBody>
      </p:sp>
      <p:sp>
        <p:nvSpPr>
          <p:cNvPr id="9" name="正方形/長方形 8"/>
          <p:cNvSpPr/>
          <p:nvPr/>
        </p:nvSpPr>
        <p:spPr>
          <a:xfrm>
            <a:off x="2149329" y="2741961"/>
            <a:ext cx="2294081" cy="1080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17" name="正方形/長方形 16"/>
          <p:cNvSpPr/>
          <p:nvPr/>
        </p:nvSpPr>
        <p:spPr>
          <a:xfrm>
            <a:off x="4632974" y="2186542"/>
            <a:ext cx="2294081" cy="396269"/>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latin typeface="+mj-ea"/>
              </a:rPr>
              <a:t>環境変化２</a:t>
            </a:r>
            <a:endParaRPr lang="ja-JP" altLang="en-US" b="1" dirty="0">
              <a:solidFill>
                <a:schemeClr val="lt1"/>
              </a:solidFill>
              <a:latin typeface="+mj-ea"/>
            </a:endParaRPr>
          </a:p>
        </p:txBody>
      </p:sp>
      <p:sp>
        <p:nvSpPr>
          <p:cNvPr id="18" name="正方形/長方形 17"/>
          <p:cNvSpPr/>
          <p:nvPr/>
        </p:nvSpPr>
        <p:spPr>
          <a:xfrm>
            <a:off x="7116619" y="2186542"/>
            <a:ext cx="2294081" cy="396269"/>
          </a:xfrm>
          <a:prstGeom prst="rect">
            <a:avLst/>
          </a:prstGeom>
          <a:solidFill>
            <a:srgbClr val="009999"/>
          </a:solidFill>
          <a:ln>
            <a:solidFill>
              <a:srgbClr val="009999"/>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 tIns="45720" rIns="3600" bIns="45720" numCol="1" spcCol="0" rtlCol="0" fromWordArt="0" anchor="ctr" anchorCtr="0" forceAA="0" compatLnSpc="1">
            <a:prstTxWarp prst="textNoShape">
              <a:avLst/>
            </a:prstTxWarp>
            <a:noAutofit/>
          </a:bodyPr>
          <a:lstStyle/>
          <a:p>
            <a:pPr algn="ctr"/>
            <a:r>
              <a:rPr lang="ja-JP" altLang="en-US" b="1" dirty="0" smtClean="0">
                <a:latin typeface="+mj-ea"/>
              </a:rPr>
              <a:t>環境変化３</a:t>
            </a:r>
            <a:endParaRPr lang="ja-JP" altLang="en-US" b="1" dirty="0">
              <a:solidFill>
                <a:schemeClr val="lt1"/>
              </a:solidFill>
              <a:latin typeface="+mj-ea"/>
            </a:endParaRPr>
          </a:p>
        </p:txBody>
      </p:sp>
      <p:sp>
        <p:nvSpPr>
          <p:cNvPr id="13" name="ホームベース 12"/>
          <p:cNvSpPr/>
          <p:nvPr/>
        </p:nvSpPr>
        <p:spPr bwMode="auto">
          <a:xfrm rot="5400000">
            <a:off x="741038" y="2489873"/>
            <a:ext cx="1080000" cy="1584176"/>
          </a:xfrm>
          <a:prstGeom prst="homePlate">
            <a:avLst>
              <a:gd name="adj" fmla="val 18296"/>
            </a:avLst>
          </a:prstGeom>
          <a:solidFill>
            <a:srgbClr val="004F49"/>
          </a:solidFill>
          <a:ln>
            <a:noFill/>
          </a:ln>
          <a:effectLst/>
        </p:spPr>
        <p:txBody>
          <a:bodyPr vert="vert270" wrap="square" lIns="3600" tIns="3600" rIns="3600" bIns="36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bg1"/>
                </a:solidFill>
                <a:effectLst/>
                <a:latin typeface="+mn-ea"/>
                <a:ea typeface="+mn-ea"/>
              </a:rPr>
              <a:t>①環境変化</a:t>
            </a:r>
            <a:endParaRPr kumimoji="1" lang="en-US" altLang="ja-JP" b="0" i="0" u="none" strike="noStrike" cap="none" normalizeH="0" baseline="0" dirty="0" smtClean="0">
              <a:ln>
                <a:noFill/>
              </a:ln>
              <a:solidFill>
                <a:schemeClr val="bg1"/>
              </a:solidFill>
              <a:effectLst/>
              <a:latin typeface="+mn-ea"/>
              <a:ea typeface="+mn-ea"/>
            </a:endParaRPr>
          </a:p>
          <a:p>
            <a:pPr marL="0" marR="0" indent="0" algn="ctr" defTabSz="914400" rtl="0" eaLnBrk="0" fontAlgn="base" latinLnBrk="0" hangingPunct="0">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bg1"/>
                </a:solidFill>
                <a:effectLst/>
                <a:latin typeface="+mn-ea"/>
                <a:ea typeface="+mn-ea"/>
              </a:rPr>
              <a:t>の</a:t>
            </a:r>
            <a:r>
              <a:rPr lang="ja-JP" altLang="en-US" dirty="0" smtClean="0">
                <a:solidFill>
                  <a:schemeClr val="bg1"/>
                </a:solidFill>
                <a:latin typeface="+mn-ea"/>
                <a:ea typeface="+mn-ea"/>
              </a:rPr>
              <a:t>概要</a:t>
            </a:r>
            <a:endParaRPr kumimoji="1" lang="ja-JP" altLang="en-US" b="0" i="0" u="none" strike="noStrike" cap="none" normalizeH="0" baseline="0" dirty="0" smtClean="0">
              <a:ln>
                <a:noFill/>
              </a:ln>
              <a:solidFill>
                <a:schemeClr val="bg1"/>
              </a:solidFill>
              <a:effectLst/>
              <a:latin typeface="+mn-ea"/>
              <a:ea typeface="+mn-ea"/>
            </a:endParaRPr>
          </a:p>
        </p:txBody>
      </p:sp>
      <p:sp>
        <p:nvSpPr>
          <p:cNvPr id="26" name="正方形/長方形 25"/>
          <p:cNvSpPr/>
          <p:nvPr/>
        </p:nvSpPr>
        <p:spPr>
          <a:xfrm>
            <a:off x="4632974" y="2741961"/>
            <a:ext cx="2294081" cy="104862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27" name="正方形/長方形 26"/>
          <p:cNvSpPr/>
          <p:nvPr/>
        </p:nvSpPr>
        <p:spPr>
          <a:xfrm>
            <a:off x="7122969" y="2741961"/>
            <a:ext cx="2294081" cy="104862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28" name="ホームベース 27"/>
          <p:cNvSpPr/>
          <p:nvPr/>
        </p:nvSpPr>
        <p:spPr bwMode="auto">
          <a:xfrm rot="5400000">
            <a:off x="741038" y="3733255"/>
            <a:ext cx="1080000" cy="1584176"/>
          </a:xfrm>
          <a:prstGeom prst="homePlate">
            <a:avLst>
              <a:gd name="adj" fmla="val 18296"/>
            </a:avLst>
          </a:prstGeom>
          <a:solidFill>
            <a:srgbClr val="004F49"/>
          </a:solidFill>
          <a:ln>
            <a:noFill/>
          </a:ln>
          <a:effectLst/>
        </p:spPr>
        <p:txBody>
          <a:bodyPr vert="vert270" wrap="square" lIns="3600" tIns="3600" rIns="3600" bIns="36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dirty="0">
                <a:solidFill>
                  <a:schemeClr val="bg1"/>
                </a:solidFill>
                <a:latin typeface="+mn-ea"/>
                <a:ea typeface="+mn-ea"/>
              </a:rPr>
              <a:t>②</a:t>
            </a:r>
            <a:r>
              <a:rPr kumimoji="1" lang="ja-JP" altLang="en-US" b="0" i="0" u="none" strike="noStrike" cap="none" normalizeH="0" baseline="0" dirty="0" smtClean="0">
                <a:ln>
                  <a:noFill/>
                </a:ln>
                <a:solidFill>
                  <a:schemeClr val="bg1"/>
                </a:solidFill>
                <a:effectLst/>
                <a:latin typeface="+mn-ea"/>
                <a:ea typeface="+mn-ea"/>
              </a:rPr>
              <a:t>自社へ</a:t>
            </a:r>
            <a:endParaRPr kumimoji="1" lang="en-US" altLang="ja-JP" b="0" i="0" u="none" strike="noStrike" cap="none" normalizeH="0" baseline="0" dirty="0" smtClean="0">
              <a:ln>
                <a:noFill/>
              </a:ln>
              <a:solidFill>
                <a:schemeClr val="bg1"/>
              </a:solidFill>
              <a:effectLst/>
              <a:latin typeface="+mn-ea"/>
              <a:ea typeface="+mn-ea"/>
            </a:endParaRPr>
          </a:p>
          <a:p>
            <a:pPr marL="0" marR="0" indent="0" algn="ctr" defTabSz="914400" rtl="0" eaLnBrk="0" fontAlgn="base" latinLnBrk="0" hangingPunct="0">
              <a:lnSpc>
                <a:spcPct val="100000"/>
              </a:lnSpc>
              <a:spcBef>
                <a:spcPct val="0"/>
              </a:spcBef>
              <a:spcAft>
                <a:spcPct val="0"/>
              </a:spcAft>
              <a:buClrTx/>
              <a:buSzTx/>
              <a:buFontTx/>
              <a:buNone/>
              <a:tabLst/>
            </a:pPr>
            <a:r>
              <a:rPr kumimoji="1" lang="ja-JP" altLang="en-US" b="0" i="0" u="none" strike="noStrike" cap="none" normalizeH="0" baseline="0" dirty="0" smtClean="0">
                <a:ln>
                  <a:noFill/>
                </a:ln>
                <a:solidFill>
                  <a:schemeClr val="bg1"/>
                </a:solidFill>
                <a:effectLst/>
                <a:latin typeface="+mn-ea"/>
                <a:ea typeface="+mn-ea"/>
              </a:rPr>
              <a:t>の影響</a:t>
            </a:r>
          </a:p>
        </p:txBody>
      </p:sp>
      <p:sp>
        <p:nvSpPr>
          <p:cNvPr id="29" name="ホームベース 28"/>
          <p:cNvSpPr/>
          <p:nvPr/>
        </p:nvSpPr>
        <p:spPr bwMode="auto">
          <a:xfrm rot="5400000">
            <a:off x="741038" y="4976637"/>
            <a:ext cx="1080000" cy="1584176"/>
          </a:xfrm>
          <a:prstGeom prst="homePlate">
            <a:avLst>
              <a:gd name="adj" fmla="val 18296"/>
            </a:avLst>
          </a:prstGeom>
          <a:solidFill>
            <a:srgbClr val="FF9933"/>
          </a:solidFill>
          <a:ln>
            <a:noFill/>
          </a:ln>
          <a:effectLst/>
        </p:spPr>
        <p:txBody>
          <a:bodyPr vert="vert270" wrap="square" lIns="3600" tIns="3600" rIns="3600" bIns="360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ja-JP" altLang="en-US" dirty="0" smtClean="0">
                <a:solidFill>
                  <a:schemeClr val="bg1"/>
                </a:solidFill>
                <a:latin typeface="+mn-ea"/>
                <a:ea typeface="+mn-ea"/>
              </a:rPr>
              <a:t>③必要な対応</a:t>
            </a:r>
            <a:endParaRPr kumimoji="1" lang="ja-JP" altLang="en-US" b="0" i="0" u="none" strike="noStrike" cap="none" normalizeH="0" baseline="0" dirty="0" smtClean="0">
              <a:ln>
                <a:noFill/>
              </a:ln>
              <a:solidFill>
                <a:schemeClr val="bg1"/>
              </a:solidFill>
              <a:effectLst/>
              <a:latin typeface="+mn-ea"/>
              <a:ea typeface="+mn-ea"/>
            </a:endParaRPr>
          </a:p>
        </p:txBody>
      </p:sp>
      <p:sp>
        <p:nvSpPr>
          <p:cNvPr id="30" name="正方形/長方形 29"/>
          <p:cNvSpPr/>
          <p:nvPr/>
        </p:nvSpPr>
        <p:spPr>
          <a:xfrm>
            <a:off x="2153343" y="3985343"/>
            <a:ext cx="2294081" cy="1080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31" name="正方形/長方形 30"/>
          <p:cNvSpPr/>
          <p:nvPr/>
        </p:nvSpPr>
        <p:spPr>
          <a:xfrm>
            <a:off x="4636988" y="3985343"/>
            <a:ext cx="2294081" cy="104862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32" name="正方形/長方形 31"/>
          <p:cNvSpPr/>
          <p:nvPr/>
        </p:nvSpPr>
        <p:spPr>
          <a:xfrm>
            <a:off x="7126983" y="3985343"/>
            <a:ext cx="2294081" cy="104862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33" name="正方形/長方形 32"/>
          <p:cNvSpPr/>
          <p:nvPr/>
        </p:nvSpPr>
        <p:spPr>
          <a:xfrm>
            <a:off x="2149329" y="5228725"/>
            <a:ext cx="2294081" cy="108000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34" name="正方形/長方形 33"/>
          <p:cNvSpPr/>
          <p:nvPr/>
        </p:nvSpPr>
        <p:spPr>
          <a:xfrm>
            <a:off x="4632974" y="5228725"/>
            <a:ext cx="2294081" cy="104862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
        <p:nvSpPr>
          <p:cNvPr id="35" name="正方形/長方形 34"/>
          <p:cNvSpPr/>
          <p:nvPr/>
        </p:nvSpPr>
        <p:spPr>
          <a:xfrm>
            <a:off x="7122969" y="5228725"/>
            <a:ext cx="2294081" cy="1048620"/>
          </a:xfrm>
          <a:prstGeom prst="rect">
            <a:avLst/>
          </a:prstGeom>
          <a:solidFill>
            <a:schemeClr val="bg1"/>
          </a:solidFill>
          <a:ln>
            <a:solidFill>
              <a:schemeClr val="tx2">
                <a:lumMod val="40000"/>
                <a:lumOff val="60000"/>
              </a:schemeClr>
            </a:solidFill>
          </a:ln>
          <a:effectLst/>
        </p:spPr>
        <p:style>
          <a:lnRef idx="1">
            <a:schemeClr val="accent1"/>
          </a:lnRef>
          <a:fillRef idx="2">
            <a:schemeClr val="accent1"/>
          </a:fillRef>
          <a:effectRef idx="1">
            <a:schemeClr val="accent1"/>
          </a:effectRef>
          <a:fontRef idx="minor">
            <a:schemeClr val="dk1"/>
          </a:fontRef>
        </p:style>
        <p:txBody>
          <a:bodyPr rtlCol="0" anchor="t"/>
          <a:lstStyle/>
          <a:p>
            <a:pPr marL="180975" indent="-180975">
              <a:buFont typeface="Arial" panose="020B0604020202020204" pitchFamily="34" charset="0"/>
              <a:buChar char="•"/>
            </a:pPr>
            <a:endParaRPr lang="en-US" altLang="ja-JP" sz="1400" dirty="0">
              <a:solidFill>
                <a:srgbClr val="4D4D4D"/>
              </a:solidFill>
              <a:latin typeface="+mn-ea"/>
            </a:endParaRPr>
          </a:p>
        </p:txBody>
      </p:sp>
    </p:spTree>
    <p:extLst>
      <p:ext uri="{BB962C8B-B14F-4D97-AF65-F5344CB8AC3E}">
        <p14:creationId xmlns:p14="http://schemas.microsoft.com/office/powerpoint/2010/main" val="2051718"/>
      </p:ext>
    </p:extLst>
  </p:cSld>
  <p:clrMapOvr>
    <a:masterClrMapping/>
  </p:clrMapOvr>
</p:sld>
</file>

<file path=ppt/theme/theme1.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ユーザー定義 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4F49"/>
        </a:solidFill>
        <a:ln>
          <a:noFill/>
        </a:ln>
        <a:effectLst/>
      </a:spPr>
      <a:bodyPr vert="horz" wrap="square" lIns="3600" tIns="3600" rIns="3600" bIns="360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1" b="0" i="0" u="none" strike="noStrike" cap="none" normalizeH="0" baseline="0" dirty="0" smtClean="0">
            <a:ln>
              <a:noFill/>
            </a:ln>
            <a:solidFill>
              <a:schemeClr val="bg1"/>
            </a:solidFill>
            <a:effectLst/>
            <a:latin typeface="+mn-ea"/>
            <a:ea typeface="+mn-ea"/>
          </a:defRPr>
        </a:defPPr>
      </a:lstStyle>
    </a:spDef>
    <a:lnDef>
      <a:spPr>
        <a:ln w="19050">
          <a:solidFill>
            <a:srgbClr val="4D4D4D"/>
          </a:solidFill>
          <a:headEnd type="none" w="med" len="med"/>
          <a:tailEnd type="triangle" w="lg" len="med"/>
        </a:ln>
        <a:effectLst/>
      </a:spPr>
      <a:bodyPr/>
      <a:lstStyle/>
      <a:style>
        <a:lnRef idx="1">
          <a:schemeClr val="accent1"/>
        </a:lnRef>
        <a:fillRef idx="0">
          <a:schemeClr val="accent1"/>
        </a:fillRef>
        <a:effectRef idx="0">
          <a:schemeClr val="accent1"/>
        </a:effectRef>
        <a:fontRef idx="minor">
          <a:schemeClr val="tx1"/>
        </a:fontRef>
      </a:style>
    </a:lnDef>
    <a:txDef>
      <a:spPr>
        <a:noFill/>
        <a:effectLst/>
      </a:spPr>
      <a:bodyPr wrap="none" rtlCol="0">
        <a:spAutoFit/>
      </a:bodyPr>
      <a:lstStyle>
        <a:defPPr>
          <a:defRPr sz="1400" dirty="0">
            <a:solidFill>
              <a:srgbClr val="4D4D4D"/>
            </a:solidFill>
            <a:latin typeface="+mn-ea"/>
          </a:defRPr>
        </a:defPPr>
      </a:lstStyle>
    </a:tx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19628</TotalTime>
  <Words>530</Words>
  <Application>Microsoft Office PowerPoint</Application>
  <PresentationFormat>A4 210 x 297 mm</PresentationFormat>
  <Paragraphs>62</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HGS創英ﾌﾟﾚｾﾞﾝｽEB</vt:lpstr>
      <vt:lpstr>HGS創英角ｺﾞｼｯｸUB</vt:lpstr>
      <vt:lpstr>Meiryo UI</vt:lpstr>
      <vt:lpstr>ＭＳ Ｐゴシック</vt:lpstr>
      <vt:lpstr>Arial</vt:lpstr>
      <vt:lpstr>Book Antiqua</vt:lpstr>
      <vt:lpstr>Calibri</vt:lpstr>
      <vt:lpstr>Wingdings</vt:lpstr>
      <vt:lpstr>2_標準デザイン</vt:lpstr>
      <vt:lpstr>事業変革イノベーションコース 課題認識シート</vt:lpstr>
      <vt:lpstr>当シートに関して</vt:lpstr>
      <vt:lpstr>１．自社の事業概要</vt:lpstr>
      <vt:lpstr>２．直近の事業環境（１）</vt:lpstr>
      <vt:lpstr>２．直近の事業環境（２）</vt:lpstr>
      <vt:lpstr>３．環境変化と変革に向けた仮説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はじめに</dc:title>
  <dc:creator>FJ-USER</dc:creator>
  <cp:lastModifiedBy>塩見 英明</cp:lastModifiedBy>
  <cp:revision>1433</cp:revision>
  <cp:lastPrinted>2019-06-05T04:31:36Z</cp:lastPrinted>
  <dcterms:created xsi:type="dcterms:W3CDTF">2012-07-11T00:58:33Z</dcterms:created>
  <dcterms:modified xsi:type="dcterms:W3CDTF">2022-04-22T07:51:28Z</dcterms:modified>
</cp:coreProperties>
</file>